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9"/>
  </p:notesMasterIdLst>
  <p:sldIdLst>
    <p:sldId id="264" r:id="rId2"/>
    <p:sldId id="271" r:id="rId3"/>
    <p:sldId id="256" r:id="rId4"/>
    <p:sldId id="268" r:id="rId5"/>
    <p:sldId id="269" r:id="rId6"/>
    <p:sldId id="289" r:id="rId7"/>
    <p:sldId id="266" r:id="rId8"/>
    <p:sldId id="277" r:id="rId9"/>
    <p:sldId id="278" r:id="rId10"/>
    <p:sldId id="276" r:id="rId11"/>
    <p:sldId id="279" r:id="rId12"/>
    <p:sldId id="261" r:id="rId13"/>
    <p:sldId id="282" r:id="rId14"/>
    <p:sldId id="283" r:id="rId15"/>
    <p:sldId id="281" r:id="rId16"/>
    <p:sldId id="257" r:id="rId17"/>
    <p:sldId id="273" r:id="rId18"/>
    <p:sldId id="275" r:id="rId19"/>
    <p:sldId id="284" r:id="rId20"/>
    <p:sldId id="260" r:id="rId21"/>
    <p:sldId id="287" r:id="rId22"/>
    <p:sldId id="285" r:id="rId23"/>
    <p:sldId id="262" r:id="rId24"/>
    <p:sldId id="288" r:id="rId25"/>
    <p:sldId id="272" r:id="rId26"/>
    <p:sldId id="274" r:id="rId27"/>
    <p:sldId id="286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ardsectie" id="{4AE92CDD-36C0-4920-B74A-46E732BF07D3}">
          <p14:sldIdLst>
            <p14:sldId id="264"/>
            <p14:sldId id="271"/>
            <p14:sldId id="256"/>
            <p14:sldId id="268"/>
            <p14:sldId id="269"/>
            <p14:sldId id="289"/>
            <p14:sldId id="266"/>
            <p14:sldId id="277"/>
            <p14:sldId id="278"/>
            <p14:sldId id="276"/>
            <p14:sldId id="279"/>
            <p14:sldId id="261"/>
            <p14:sldId id="282"/>
            <p14:sldId id="283"/>
            <p14:sldId id="281"/>
            <p14:sldId id="257"/>
            <p14:sldId id="273"/>
            <p14:sldId id="275"/>
            <p14:sldId id="284"/>
            <p14:sldId id="260"/>
            <p14:sldId id="287"/>
            <p14:sldId id="285"/>
            <p14:sldId id="262"/>
            <p14:sldId id="288"/>
            <p14:sldId id="272"/>
            <p14:sldId id="274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68B"/>
    <a:srgbClr val="FFFFFF"/>
    <a:srgbClr val="50B883"/>
    <a:srgbClr val="C0C0C0"/>
    <a:srgbClr val="DDDDDD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Stijl, thema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E458C-C47D-4874-8968-69F1885F1FBA}" type="datetimeFigureOut">
              <a:rPr lang="en-GB"/>
              <a:t>15/11/2018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94A79-F075-43F7-AFB2-99E1A151656D}" type="slidenum">
              <a:rPr lang="en-GB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9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Voeg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animaties</a:t>
            </a:r>
            <a:r>
              <a:rPr lang="en-US">
                <a:cs typeface="Calibri"/>
              </a:rPr>
              <a:t> toe:</a:t>
            </a:r>
          </a:p>
          <a:p>
            <a:r>
              <a:rPr lang="en-US" err="1">
                <a:cs typeface="Calibri"/>
              </a:rPr>
              <a:t>Zenders</a:t>
            </a:r>
            <a:r>
              <a:rPr lang="en-US">
                <a:cs typeface="Calibri"/>
              </a:rPr>
              <a:t> om de </a:t>
            </a:r>
            <a:r>
              <a:rPr lang="en-US" err="1">
                <a:cs typeface="Calibri"/>
              </a:rPr>
              <a:t>beurt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beeld</a:t>
            </a:r>
            <a:r>
              <a:rPr lang="en-US">
                <a:cs typeface="Calibri"/>
              </a:rPr>
              <a:t>, met </a:t>
            </a:r>
            <a:r>
              <a:rPr lang="en-US" err="1">
                <a:cs typeface="Calibri"/>
              </a:rPr>
              <a:t>elke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zender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mogelijke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ontvanger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94A79-F075-43F7-AFB2-99E1A151656D}" type="slidenum">
              <a:rPr lang="en-GB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4567" y="2329300"/>
            <a:ext cx="6061200" cy="22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5867">
                <a:solidFill>
                  <a:srgbClr val="27868B"/>
                </a:solidFill>
              </a:defRPr>
            </a:lvl9pPr>
          </a:lstStyle>
          <a:p>
            <a:r>
              <a:rPr lang="nl-NL"/>
              <a:t>Klik om stijl te bewerken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12" name="Google Shape;12;p2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64577" y="-6066"/>
            <a:ext cx="11427203" cy="6870012"/>
            <a:chOff x="573433" y="-4550"/>
            <a:chExt cx="8570402" cy="5152509"/>
          </a:xfrm>
        </p:grpSpPr>
        <p:sp>
          <p:nvSpPr>
            <p:cNvPr id="30" name="Google Shape;30;p2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46" name="Google Shape;46;p2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63" name="Google Shape;63;p2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764577" y="-6066"/>
            <a:ext cx="11427203" cy="6870012"/>
            <a:chOff x="573433" y="-4550"/>
            <a:chExt cx="8570402" cy="5152509"/>
          </a:xfrm>
        </p:grpSpPr>
        <p:sp>
          <p:nvSpPr>
            <p:cNvPr id="84" name="Google Shape;84;p2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764577" y="-6066"/>
            <a:ext cx="11427203" cy="6870012"/>
            <a:chOff x="573433" y="-4550"/>
            <a:chExt cx="8570402" cy="5152509"/>
          </a:xfrm>
        </p:grpSpPr>
        <p:sp>
          <p:nvSpPr>
            <p:cNvPr id="99" name="Google Shape;99;p2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1969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"/>
          <p:cNvSpPr/>
          <p:nvPr/>
        </p:nvSpPr>
        <p:spPr>
          <a:xfrm>
            <a:off x="383665" y="-6067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0" name="Google Shape;620;p12"/>
          <p:cNvSpPr/>
          <p:nvPr/>
        </p:nvSpPr>
        <p:spPr>
          <a:xfrm>
            <a:off x="0" y="376983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1" name="Google Shape;621;p12"/>
          <p:cNvSpPr/>
          <p:nvPr/>
        </p:nvSpPr>
        <p:spPr>
          <a:xfrm>
            <a:off x="0" y="2675282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2" name="Google Shape;622;p12"/>
          <p:cNvSpPr/>
          <p:nvPr/>
        </p:nvSpPr>
        <p:spPr>
          <a:xfrm>
            <a:off x="1151020" y="-6067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3" name="Google Shape;623;p12"/>
          <p:cNvSpPr/>
          <p:nvPr/>
        </p:nvSpPr>
        <p:spPr>
          <a:xfrm rot="10800000">
            <a:off x="9550052" y="-6067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4" name="Google Shape;624;p12"/>
          <p:cNvSpPr/>
          <p:nvPr/>
        </p:nvSpPr>
        <p:spPr>
          <a:xfrm rot="10800000">
            <a:off x="11852093" y="2675282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5" name="Google Shape;625;p12"/>
          <p:cNvSpPr/>
          <p:nvPr/>
        </p:nvSpPr>
        <p:spPr>
          <a:xfrm rot="10800000">
            <a:off x="11852093" y="376983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6" name="Google Shape;626;p12"/>
          <p:cNvSpPr/>
          <p:nvPr/>
        </p:nvSpPr>
        <p:spPr>
          <a:xfrm rot="10800000">
            <a:off x="8025780" y="-6067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7" name="Google Shape;627;p12"/>
          <p:cNvSpPr/>
          <p:nvPr/>
        </p:nvSpPr>
        <p:spPr>
          <a:xfrm>
            <a:off x="2302040" y="6505699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8" name="Google Shape;628;p12"/>
          <p:cNvSpPr/>
          <p:nvPr/>
        </p:nvSpPr>
        <p:spPr>
          <a:xfrm>
            <a:off x="0" y="3824350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9" name="Google Shape;629;p12"/>
          <p:cNvSpPr/>
          <p:nvPr/>
        </p:nvSpPr>
        <p:spPr>
          <a:xfrm>
            <a:off x="0" y="6122648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0" name="Google Shape;630;p12"/>
          <p:cNvSpPr/>
          <p:nvPr/>
        </p:nvSpPr>
        <p:spPr>
          <a:xfrm>
            <a:off x="3826313" y="6505699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1" name="Google Shape;631;p12"/>
          <p:cNvSpPr/>
          <p:nvPr/>
        </p:nvSpPr>
        <p:spPr>
          <a:xfrm rot="10800000" flipH="1">
            <a:off x="6501499" y="6505699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2" name="Google Shape;632;p12"/>
          <p:cNvSpPr/>
          <p:nvPr/>
        </p:nvSpPr>
        <p:spPr>
          <a:xfrm rot="10800000" flipH="1">
            <a:off x="7268853" y="6505699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3" name="Google Shape;633;p12"/>
          <p:cNvSpPr/>
          <p:nvPr/>
        </p:nvSpPr>
        <p:spPr>
          <a:xfrm rot="10800000" flipH="1">
            <a:off x="11852093" y="4590450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4" name="Google Shape;634;p12"/>
          <p:cNvSpPr/>
          <p:nvPr/>
        </p:nvSpPr>
        <p:spPr>
          <a:xfrm rot="10800000" flipH="1">
            <a:off x="11852093" y="3824350"/>
            <a:ext cx="383576" cy="382973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5" name="Google Shape;635;p12"/>
          <p:cNvSpPr/>
          <p:nvPr/>
        </p:nvSpPr>
        <p:spPr>
          <a:xfrm rot="10800000">
            <a:off x="11468428" y="-6067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6" name="Google Shape;636;p12"/>
          <p:cNvSpPr/>
          <p:nvPr/>
        </p:nvSpPr>
        <p:spPr>
          <a:xfrm rot="10800000">
            <a:off x="11852093" y="1526132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7" name="Google Shape;637;p12"/>
          <p:cNvSpPr/>
          <p:nvPr/>
        </p:nvSpPr>
        <p:spPr>
          <a:xfrm rot="10800000">
            <a:off x="9933725" y="-6067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8" name="Google Shape;638;p12"/>
          <p:cNvSpPr/>
          <p:nvPr/>
        </p:nvSpPr>
        <p:spPr>
          <a:xfrm>
            <a:off x="383665" y="6505699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9" name="Google Shape;639;p12"/>
          <p:cNvSpPr/>
          <p:nvPr/>
        </p:nvSpPr>
        <p:spPr>
          <a:xfrm>
            <a:off x="0" y="4973499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0" name="Google Shape;640;p12"/>
          <p:cNvSpPr/>
          <p:nvPr/>
        </p:nvSpPr>
        <p:spPr>
          <a:xfrm>
            <a:off x="1918367" y="6505699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1" name="Google Shape;641;p12"/>
          <p:cNvSpPr/>
          <p:nvPr/>
        </p:nvSpPr>
        <p:spPr>
          <a:xfrm rot="10800000" flipH="1">
            <a:off x="8036200" y="6505699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2" name="Google Shape;642;p12"/>
          <p:cNvSpPr/>
          <p:nvPr/>
        </p:nvSpPr>
        <p:spPr>
          <a:xfrm rot="10800000" flipH="1">
            <a:off x="9944147" y="6505699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3" name="Google Shape;643;p12"/>
          <p:cNvSpPr/>
          <p:nvPr/>
        </p:nvSpPr>
        <p:spPr>
          <a:xfrm rot="10800000" flipH="1">
            <a:off x="11852093" y="5356550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4" name="Google Shape;644;p12"/>
          <p:cNvSpPr/>
          <p:nvPr/>
        </p:nvSpPr>
        <p:spPr>
          <a:xfrm>
            <a:off x="0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5" name="Google Shape;645;p12"/>
          <p:cNvSpPr/>
          <p:nvPr/>
        </p:nvSpPr>
        <p:spPr>
          <a:xfrm>
            <a:off x="0" y="2292232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6" name="Google Shape;646;p12"/>
          <p:cNvSpPr/>
          <p:nvPr/>
        </p:nvSpPr>
        <p:spPr>
          <a:xfrm>
            <a:off x="2302040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7" name="Google Shape;647;p12"/>
          <p:cNvSpPr/>
          <p:nvPr/>
        </p:nvSpPr>
        <p:spPr>
          <a:xfrm>
            <a:off x="5350587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8" name="Google Shape;648;p12"/>
          <p:cNvSpPr/>
          <p:nvPr/>
        </p:nvSpPr>
        <p:spPr>
          <a:xfrm rot="10800000">
            <a:off x="11852093" y="3058332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9" name="Google Shape;649;p12"/>
          <p:cNvSpPr/>
          <p:nvPr/>
        </p:nvSpPr>
        <p:spPr>
          <a:xfrm rot="10800000">
            <a:off x="11852093" y="760033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0" name="Google Shape;650;p12"/>
          <p:cNvSpPr/>
          <p:nvPr/>
        </p:nvSpPr>
        <p:spPr>
          <a:xfrm rot="10800000">
            <a:off x="11084745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1" name="Google Shape;651;p12"/>
          <p:cNvSpPr/>
          <p:nvPr/>
        </p:nvSpPr>
        <p:spPr>
          <a:xfrm rot="10800000">
            <a:off x="9166379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2" name="Google Shape;652;p12"/>
          <p:cNvSpPr/>
          <p:nvPr/>
        </p:nvSpPr>
        <p:spPr>
          <a:xfrm rot="10800000">
            <a:off x="6879969" y="-6067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3" name="Google Shape;653;p12"/>
          <p:cNvSpPr/>
          <p:nvPr/>
        </p:nvSpPr>
        <p:spPr>
          <a:xfrm>
            <a:off x="0" y="3441300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4" name="Google Shape;654;p12"/>
          <p:cNvSpPr/>
          <p:nvPr/>
        </p:nvSpPr>
        <p:spPr>
          <a:xfrm>
            <a:off x="0" y="57395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5" name="Google Shape;655;p12"/>
          <p:cNvSpPr/>
          <p:nvPr/>
        </p:nvSpPr>
        <p:spPr>
          <a:xfrm>
            <a:off x="767347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6" name="Google Shape;656;p12"/>
          <p:cNvSpPr/>
          <p:nvPr/>
        </p:nvSpPr>
        <p:spPr>
          <a:xfrm>
            <a:off x="2685713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7" name="Google Shape;657;p12"/>
          <p:cNvSpPr/>
          <p:nvPr/>
        </p:nvSpPr>
        <p:spPr>
          <a:xfrm>
            <a:off x="4972123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8" name="Google Shape;658;p12"/>
          <p:cNvSpPr/>
          <p:nvPr/>
        </p:nvSpPr>
        <p:spPr>
          <a:xfrm rot="10800000" flipH="1">
            <a:off x="6117833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9" name="Google Shape;659;p12"/>
          <p:cNvSpPr/>
          <p:nvPr/>
        </p:nvSpPr>
        <p:spPr>
          <a:xfrm rot="10800000" flipH="1">
            <a:off x="8419873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0" name="Google Shape;660;p12"/>
          <p:cNvSpPr/>
          <p:nvPr/>
        </p:nvSpPr>
        <p:spPr>
          <a:xfrm rot="10800000" flipH="1">
            <a:off x="11852093" y="57395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1" name="Google Shape;661;p12"/>
          <p:cNvSpPr/>
          <p:nvPr/>
        </p:nvSpPr>
        <p:spPr>
          <a:xfrm rot="10800000" flipH="1">
            <a:off x="11468420" y="6505699"/>
            <a:ext cx="383576" cy="382973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2" name="Google Shape;662;p12"/>
          <p:cNvSpPr/>
          <p:nvPr/>
        </p:nvSpPr>
        <p:spPr>
          <a:xfrm>
            <a:off x="4972123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3" name="Google Shape;663;p12"/>
          <p:cNvSpPr/>
          <p:nvPr/>
        </p:nvSpPr>
        <p:spPr>
          <a:xfrm>
            <a:off x="0" y="3058332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4" name="Google Shape;664;p12"/>
          <p:cNvSpPr/>
          <p:nvPr/>
        </p:nvSpPr>
        <p:spPr>
          <a:xfrm>
            <a:off x="767347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5" name="Google Shape;665;p12"/>
          <p:cNvSpPr/>
          <p:nvPr/>
        </p:nvSpPr>
        <p:spPr>
          <a:xfrm>
            <a:off x="1534693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6" name="Google Shape;666;p12"/>
          <p:cNvSpPr/>
          <p:nvPr/>
        </p:nvSpPr>
        <p:spPr>
          <a:xfrm>
            <a:off x="3442640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7" name="Google Shape;667;p12"/>
          <p:cNvSpPr/>
          <p:nvPr/>
        </p:nvSpPr>
        <p:spPr>
          <a:xfrm>
            <a:off x="4209987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8" name="Google Shape;668;p12"/>
          <p:cNvSpPr/>
          <p:nvPr/>
        </p:nvSpPr>
        <p:spPr>
          <a:xfrm rot="10800000">
            <a:off x="11852093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9" name="Google Shape;669;p12"/>
          <p:cNvSpPr/>
          <p:nvPr/>
        </p:nvSpPr>
        <p:spPr>
          <a:xfrm rot="10800000">
            <a:off x="10317399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0" name="Google Shape;670;p12"/>
          <p:cNvSpPr/>
          <p:nvPr/>
        </p:nvSpPr>
        <p:spPr>
          <a:xfrm rot="10800000">
            <a:off x="8793127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1" name="Google Shape;671;p12"/>
          <p:cNvSpPr/>
          <p:nvPr/>
        </p:nvSpPr>
        <p:spPr>
          <a:xfrm rot="10800000">
            <a:off x="6117833" y="-6067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2" name="Google Shape;672;p12"/>
          <p:cNvSpPr/>
          <p:nvPr/>
        </p:nvSpPr>
        <p:spPr>
          <a:xfrm>
            <a:off x="0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3" name="Google Shape;673;p12"/>
          <p:cNvSpPr/>
          <p:nvPr/>
        </p:nvSpPr>
        <p:spPr>
          <a:xfrm>
            <a:off x="1534693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4" name="Google Shape;674;p12"/>
          <p:cNvSpPr/>
          <p:nvPr/>
        </p:nvSpPr>
        <p:spPr>
          <a:xfrm>
            <a:off x="3058967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5" name="Google Shape;675;p12"/>
          <p:cNvSpPr/>
          <p:nvPr/>
        </p:nvSpPr>
        <p:spPr>
          <a:xfrm>
            <a:off x="5734260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6" name="Google Shape;676;p12"/>
          <p:cNvSpPr/>
          <p:nvPr/>
        </p:nvSpPr>
        <p:spPr>
          <a:xfrm rot="10800000" flipH="1">
            <a:off x="11089956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7" name="Google Shape;677;p12"/>
          <p:cNvSpPr/>
          <p:nvPr/>
        </p:nvSpPr>
        <p:spPr>
          <a:xfrm rot="10800000" flipH="1">
            <a:off x="6885180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8" name="Google Shape;678;p12"/>
          <p:cNvSpPr/>
          <p:nvPr/>
        </p:nvSpPr>
        <p:spPr>
          <a:xfrm rot="10800000" flipH="1">
            <a:off x="7652527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9" name="Google Shape;679;p12"/>
          <p:cNvSpPr/>
          <p:nvPr/>
        </p:nvSpPr>
        <p:spPr>
          <a:xfrm rot="10800000" flipH="1">
            <a:off x="9560473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0" name="Google Shape;680;p12"/>
          <p:cNvSpPr/>
          <p:nvPr/>
        </p:nvSpPr>
        <p:spPr>
          <a:xfrm rot="10800000" flipH="1">
            <a:off x="10327820" y="6505699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1" name="Google Shape;681;p12"/>
          <p:cNvSpPr/>
          <p:nvPr/>
        </p:nvSpPr>
        <p:spPr>
          <a:xfrm rot="10800000" flipH="1">
            <a:off x="11852093" y="6122648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2" name="Google Shape;682;p12"/>
          <p:cNvSpPr/>
          <p:nvPr/>
        </p:nvSpPr>
        <p:spPr>
          <a:xfrm rot="10800000" flipH="1">
            <a:off x="11852093" y="3441300"/>
            <a:ext cx="383576" cy="382973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3" name="Google Shape;683;p12"/>
          <p:cNvSpPr/>
          <p:nvPr/>
        </p:nvSpPr>
        <p:spPr>
          <a:xfrm>
            <a:off x="0" y="1143083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4" name="Google Shape;684;p12"/>
          <p:cNvSpPr/>
          <p:nvPr/>
        </p:nvSpPr>
        <p:spPr>
          <a:xfrm>
            <a:off x="0" y="1909183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5" name="Google Shape;685;p12"/>
          <p:cNvSpPr/>
          <p:nvPr/>
        </p:nvSpPr>
        <p:spPr>
          <a:xfrm>
            <a:off x="2685713" y="-6067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6" name="Google Shape;686;p12"/>
          <p:cNvSpPr/>
          <p:nvPr/>
        </p:nvSpPr>
        <p:spPr>
          <a:xfrm>
            <a:off x="5734260" y="-6067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7" name="Google Shape;687;p12"/>
          <p:cNvSpPr/>
          <p:nvPr/>
        </p:nvSpPr>
        <p:spPr>
          <a:xfrm rot="10800000">
            <a:off x="11852093" y="1909183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8" name="Google Shape;688;p12"/>
          <p:cNvSpPr/>
          <p:nvPr/>
        </p:nvSpPr>
        <p:spPr>
          <a:xfrm rot="10800000">
            <a:off x="11852093" y="1143083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9" name="Google Shape;689;p12"/>
          <p:cNvSpPr/>
          <p:nvPr/>
        </p:nvSpPr>
        <p:spPr>
          <a:xfrm rot="10800000">
            <a:off x="8409453" y="-6067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0" name="Google Shape;690;p12"/>
          <p:cNvSpPr/>
          <p:nvPr/>
        </p:nvSpPr>
        <p:spPr>
          <a:xfrm rot="10800000">
            <a:off x="7263643" y="-6067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1" name="Google Shape;691;p12"/>
          <p:cNvSpPr/>
          <p:nvPr/>
        </p:nvSpPr>
        <p:spPr>
          <a:xfrm>
            <a:off x="0" y="4590450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2" name="Google Shape;692;p12"/>
          <p:cNvSpPr/>
          <p:nvPr/>
        </p:nvSpPr>
        <p:spPr>
          <a:xfrm>
            <a:off x="0" y="5356550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3" name="Google Shape;693;p12"/>
          <p:cNvSpPr/>
          <p:nvPr/>
        </p:nvSpPr>
        <p:spPr>
          <a:xfrm>
            <a:off x="3442640" y="6505699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4" name="Google Shape;694;p12"/>
          <p:cNvSpPr/>
          <p:nvPr/>
        </p:nvSpPr>
        <p:spPr>
          <a:xfrm>
            <a:off x="4588449" y="6505699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5" name="Google Shape;695;p12"/>
          <p:cNvSpPr/>
          <p:nvPr/>
        </p:nvSpPr>
        <p:spPr>
          <a:xfrm rot="10800000" flipH="1">
            <a:off x="8803547" y="6505699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6" name="Google Shape;696;p12"/>
          <p:cNvSpPr/>
          <p:nvPr/>
        </p:nvSpPr>
        <p:spPr>
          <a:xfrm rot="10800000" flipH="1">
            <a:off x="11852093" y="6505699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7" name="Google Shape;697;p12"/>
          <p:cNvSpPr/>
          <p:nvPr/>
        </p:nvSpPr>
        <p:spPr>
          <a:xfrm rot="10800000" flipH="1">
            <a:off x="11852093" y="4207400"/>
            <a:ext cx="383576" cy="382973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8" name="Google Shape;698;p12"/>
          <p:cNvSpPr/>
          <p:nvPr/>
        </p:nvSpPr>
        <p:spPr>
          <a:xfrm>
            <a:off x="0" y="760033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9" name="Google Shape;699;p12"/>
          <p:cNvSpPr/>
          <p:nvPr/>
        </p:nvSpPr>
        <p:spPr>
          <a:xfrm>
            <a:off x="4588449" y="-6067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0" name="Google Shape;700;p12"/>
          <p:cNvSpPr/>
          <p:nvPr/>
        </p:nvSpPr>
        <p:spPr>
          <a:xfrm>
            <a:off x="3058967" y="-6067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1" name="Google Shape;701;p12"/>
          <p:cNvSpPr/>
          <p:nvPr/>
        </p:nvSpPr>
        <p:spPr>
          <a:xfrm rot="10800000">
            <a:off x="6501507" y="-6067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2" name="Google Shape;702;p12"/>
          <p:cNvSpPr/>
          <p:nvPr/>
        </p:nvSpPr>
        <p:spPr>
          <a:xfrm rot="10800000">
            <a:off x="11852093" y="2292232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3" name="Google Shape;703;p12"/>
          <p:cNvSpPr/>
          <p:nvPr/>
        </p:nvSpPr>
        <p:spPr>
          <a:xfrm rot="10800000">
            <a:off x="10701072" y="-6067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4" name="Google Shape;704;p12"/>
          <p:cNvSpPr/>
          <p:nvPr/>
        </p:nvSpPr>
        <p:spPr>
          <a:xfrm rot="10800000">
            <a:off x="7642107" y="-6067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5" name="Google Shape;705;p12"/>
          <p:cNvSpPr/>
          <p:nvPr/>
        </p:nvSpPr>
        <p:spPr>
          <a:xfrm>
            <a:off x="5350587" y="65056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6" name="Google Shape;706;p12"/>
          <p:cNvSpPr/>
          <p:nvPr/>
        </p:nvSpPr>
        <p:spPr>
          <a:xfrm>
            <a:off x="0" y="4207400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7" name="Google Shape;707;p12"/>
          <p:cNvSpPr/>
          <p:nvPr/>
        </p:nvSpPr>
        <p:spPr>
          <a:xfrm>
            <a:off x="1151020" y="65056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8" name="Google Shape;708;p12"/>
          <p:cNvSpPr/>
          <p:nvPr/>
        </p:nvSpPr>
        <p:spPr>
          <a:xfrm>
            <a:off x="4209987" y="65056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9" name="Google Shape;709;p12"/>
          <p:cNvSpPr/>
          <p:nvPr/>
        </p:nvSpPr>
        <p:spPr>
          <a:xfrm rot="10800000" flipH="1">
            <a:off x="10706283" y="65056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0" name="Google Shape;710;p12"/>
          <p:cNvSpPr/>
          <p:nvPr/>
        </p:nvSpPr>
        <p:spPr>
          <a:xfrm rot="10800000" flipH="1">
            <a:off x="11852093" y="49734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1" name="Google Shape;711;p12"/>
          <p:cNvSpPr/>
          <p:nvPr/>
        </p:nvSpPr>
        <p:spPr>
          <a:xfrm rot="10800000" flipH="1">
            <a:off x="9176800" y="6505699"/>
            <a:ext cx="383576" cy="382973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2" name="Google Shape;712;p12"/>
          <p:cNvSpPr txBox="1">
            <a:spLocks noGrp="1"/>
          </p:cNvSpPr>
          <p:nvPr>
            <p:ph type="sldNum" idx="12"/>
          </p:nvPr>
        </p:nvSpPr>
        <p:spPr>
          <a:xfrm>
            <a:off x="383667" y="5739600"/>
            <a:ext cx="11468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  <p:sp>
        <p:nvSpPr>
          <p:cNvPr id="713" name="Google Shape;713;p12"/>
          <p:cNvSpPr/>
          <p:nvPr/>
        </p:nvSpPr>
        <p:spPr>
          <a:xfrm>
            <a:off x="0" y="1526132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4" name="Google Shape;714;p12"/>
          <p:cNvSpPr/>
          <p:nvPr/>
        </p:nvSpPr>
        <p:spPr>
          <a:xfrm>
            <a:off x="1918367" y="-6067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15" name="Google Shape;715;p12"/>
          <p:cNvSpPr/>
          <p:nvPr/>
        </p:nvSpPr>
        <p:spPr>
          <a:xfrm>
            <a:off x="3826313" y="-6067"/>
            <a:ext cx="383576" cy="382973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824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">
  <p:cSld name="Complete mosaic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  <p:grpSp>
        <p:nvGrpSpPr>
          <p:cNvPr id="718" name="Google Shape;718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719" name="Google Shape;719;p13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720337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146891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293783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4014120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440674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745" name="Google Shape;745;p13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72033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1146891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867228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293783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401412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4014120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9" name="Google Shape;769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770" name="Google Shape;770;p13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1146891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2867228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2867228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3440674" y="2858018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795" name="Google Shape;795;p1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1720337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2867228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3440674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0" name="Google Shape;820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821" name="Google Shape;821;p13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720337" y="1140477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1146891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2293783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401412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3440674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4" name="Google Shape;844;p13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845" name="Google Shape;845;p13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720337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146891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2867228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2293783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2293783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4014120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3440674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8175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 small">
  <p:cSld name="Complete mosaic small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  <p:grpSp>
        <p:nvGrpSpPr>
          <p:cNvPr id="870" name="Google Shape;870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871" name="Google Shape;871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872" name="Google Shape;872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7" name="Google Shape;897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898" name="Google Shape;898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1" name="Google Shape;921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2" name="Google Shape;922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23" name="Google Shape;923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924" name="Google Shape;924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7" name="Google Shape;937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9" name="Google Shape;939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0" name="Google Shape;940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949" name="Google Shape;949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950" name="Google Shape;950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3" name="Google Shape;953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975" name="Google Shape;975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976" name="Google Shape;976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977" name="Google Shape;977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01" name="Google Shape;1001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002" name="Google Shape;1002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1" name="Google Shape;1021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26" name="Google Shape;1026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027" name="Google Shape;1027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51" name="Google Shape;1051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052" name="Google Shape;1052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076" name="Google Shape;1076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1077" name="Google Shape;1077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078" name="Google Shape;1078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02" name="Google Shape;1102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103" name="Google Shape;1103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27" name="Google Shape;1127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128" name="Google Shape;1128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177" name="Google Shape;1177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1178" name="Google Shape;1178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179" name="Google Shape;1179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04" name="Google Shape;1204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205" name="Google Shape;1205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7" name="Google Shape;1247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6" name="Google Shape;1256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2" name="Google Shape;1272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282" name="Google Shape;1282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1283" name="Google Shape;1283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284" name="Google Shape;1284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9" name="Google Shape;1299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0" name="Google Shape;1300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1" name="Google Shape;1301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2" name="Google Shape;1302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3" name="Google Shape;1303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4" name="Google Shape;1304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5" name="Google Shape;1305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6" name="Google Shape;1306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07" name="Google Shape;1307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308" name="Google Shape;1308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9" name="Google Shape;1309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2" name="Google Shape;1312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8" name="Google Shape;1318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9" name="Google Shape;1319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0" name="Google Shape;1320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1" name="Google Shape;1321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2" name="Google Shape;1322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3" name="Google Shape;1323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4" name="Google Shape;1324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5" name="Google Shape;1325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6" name="Google Shape;1326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7" name="Google Shape;1327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8" name="Google Shape;1328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9" name="Google Shape;1329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0" name="Google Shape;1330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31" name="Google Shape;1331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332" name="Google Shape;1332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3" name="Google Shape;1333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4" name="Google Shape;1334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5" name="Google Shape;1335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6" name="Google Shape;1336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7" name="Google Shape;1337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8" name="Google Shape;1338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9" name="Google Shape;1339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0" name="Google Shape;1340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1" name="Google Shape;1341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2" name="Google Shape;1342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3" name="Google Shape;1343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4" name="Google Shape;1344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5" name="Google Shape;1345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6" name="Google Shape;1346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9" name="Google Shape;1349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0" name="Google Shape;1350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3" name="Google Shape;1353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4" name="Google Shape;1354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55" name="Google Shape;1355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356" name="Google Shape;1356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7" name="Google Shape;1357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8" name="Google Shape;1358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0" name="Google Shape;1360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1" name="Google Shape;1361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2" name="Google Shape;1362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3" name="Google Shape;1363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4" name="Google Shape;1364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5" name="Google Shape;1365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6" name="Google Shape;1366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7" name="Google Shape;1367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8" name="Google Shape;1368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9" name="Google Shape;1369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0" name="Google Shape;1370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1" name="Google Shape;1371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2" name="Google Shape;1372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3" name="Google Shape;1373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4" name="Google Shape;1374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5" name="Google Shape;1375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6" name="Google Shape;1376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7" name="Google Shape;1377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8" name="Google Shape;1378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1379" name="Google Shape;1379;p14"/>
          <p:cNvGrpSpPr/>
          <p:nvPr/>
        </p:nvGrpSpPr>
        <p:grpSpPr>
          <a:xfrm>
            <a:off x="0" y="-6067"/>
            <a:ext cx="12235669" cy="6894739"/>
            <a:chOff x="0" y="-4550"/>
            <a:chExt cx="9176752" cy="5171054"/>
          </a:xfrm>
        </p:grpSpPr>
        <p:grpSp>
          <p:nvGrpSpPr>
            <p:cNvPr id="1380" name="Google Shape;1380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381" name="Google Shape;1381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2" name="Google Shape;1382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3" name="Google Shape;1383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4" name="Google Shape;1384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7" name="Google Shape;1387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8" name="Google Shape;1388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9" name="Google Shape;1389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0" name="Google Shape;1390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1" name="Google Shape;1391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2" name="Google Shape;1392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3" name="Google Shape;1393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4" name="Google Shape;1394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5" name="Google Shape;1395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6" name="Google Shape;1396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7" name="Google Shape;1397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8" name="Google Shape;1398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9" name="Google Shape;1399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1" name="Google Shape;1401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2" name="Google Shape;1402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3" name="Google Shape;1403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04" name="Google Shape;1404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405" name="Google Shape;1405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6" name="Google Shape;1406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7" name="Google Shape;1407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2" name="Google Shape;1412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8" name="Google Shape;1418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1" name="Google Shape;1421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2" name="Google Shape;1422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28" name="Google Shape;1428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429" name="Google Shape;1429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3" name="Google Shape;1433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4" name="Google Shape;1434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5" name="Google Shape;1435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52" name="Google Shape;1452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453" name="Google Shape;1453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7" name="Google Shape;1467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8" name="Google Shape;1468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9" name="Google Shape;1469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0" name="Google Shape;1470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1" name="Google Shape;1471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2" name="Google Shape;1472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3" name="Google Shape;1473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4" name="Google Shape;1474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5" name="Google Shape;1475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23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96EE30-0AF1-4770-AA11-8AB96D9FC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3D9315E-3C14-4D0E-BBF8-A1EA3FBA7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6F76A1-A547-4C3F-93B5-801ED241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757F4-8917-42F7-ABBD-8583B4871645}" type="datetimeFigureOut">
              <a:rPr lang="nl-BE" smtClean="0"/>
              <a:t>15/11/2018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7EC81F-226D-48EF-936C-1307D2FF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27F155-8A16-4FBF-AACC-D089B3E3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63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>
            <a:off x="6095988" y="1520637"/>
            <a:ext cx="6095793" cy="5343308"/>
            <a:chOff x="4571990" y="1140477"/>
            <a:chExt cx="4571845" cy="4007481"/>
          </a:xfrm>
        </p:grpSpPr>
        <p:sp>
          <p:nvSpPr>
            <p:cNvPr id="113" name="Google Shape;113;p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6095988" y="-6066"/>
            <a:ext cx="6095793" cy="6106660"/>
            <a:chOff x="4571990" y="-4550"/>
            <a:chExt cx="4571845" cy="4579995"/>
          </a:xfrm>
        </p:grpSpPr>
        <p:sp>
          <p:nvSpPr>
            <p:cNvPr id="125" name="Google Shape;125;p3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6095988" y="-6066"/>
            <a:ext cx="6095793" cy="6870012"/>
            <a:chOff x="4571990" y="-4550"/>
            <a:chExt cx="4571845" cy="5152509"/>
          </a:xfrm>
        </p:grpSpPr>
        <p:sp>
          <p:nvSpPr>
            <p:cNvPr id="137" name="Google Shape;137;p3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6095988" y="-6066"/>
            <a:ext cx="6095793" cy="6870012"/>
            <a:chOff x="4571990" y="-4550"/>
            <a:chExt cx="4571845" cy="5152509"/>
          </a:xfrm>
        </p:grpSpPr>
        <p:sp>
          <p:nvSpPr>
            <p:cNvPr id="150" name="Google Shape;150;p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6095988" y="-6066"/>
            <a:ext cx="6095793" cy="6870012"/>
            <a:chOff x="4571990" y="-4550"/>
            <a:chExt cx="4571845" cy="5152509"/>
          </a:xfrm>
        </p:grpSpPr>
        <p:sp>
          <p:nvSpPr>
            <p:cNvPr id="166" name="Google Shape;166;p3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6095988" y="-6066"/>
            <a:ext cx="6095793" cy="6870012"/>
            <a:chOff x="4571990" y="-4550"/>
            <a:chExt cx="4571845" cy="5152509"/>
          </a:xfrm>
        </p:grpSpPr>
        <p:sp>
          <p:nvSpPr>
            <p:cNvPr id="179" name="Google Shape;179;p3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0" name="Google Shape;190;p3"/>
          <p:cNvSpPr txBox="1">
            <a:spLocks noGrp="1"/>
          </p:cNvSpPr>
          <p:nvPr>
            <p:ph type="ctrTitle"/>
          </p:nvPr>
        </p:nvSpPr>
        <p:spPr>
          <a:xfrm>
            <a:off x="725200" y="3318788"/>
            <a:ext cx="4584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191" name="Google Shape;191;p3"/>
          <p:cNvSpPr txBox="1">
            <a:spLocks noGrp="1"/>
          </p:cNvSpPr>
          <p:nvPr>
            <p:ph type="subTitle" idx="1"/>
          </p:nvPr>
        </p:nvSpPr>
        <p:spPr>
          <a:xfrm>
            <a:off x="725200" y="4791191"/>
            <a:ext cx="4584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2400">
                <a:solidFill>
                  <a:srgbClr val="27868B"/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6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194" name="Google Shape;194;p4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209" name="Google Shape;209;p4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223" name="Google Shape;223;p4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" name="Google Shape;238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239" name="Google Shape;239;p4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" name="Google Shape;256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257" name="Google Shape;257;p4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0" name="Google Shape;270;p4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271" name="Google Shape;271;p4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3" name="Google Shape;283;p4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  <p:sp>
        <p:nvSpPr>
          <p:cNvPr id="284" name="Google Shape;284;p4"/>
          <p:cNvSpPr/>
          <p:nvPr/>
        </p:nvSpPr>
        <p:spPr>
          <a:xfrm>
            <a:off x="5351459" y="-6067"/>
            <a:ext cx="1524400" cy="152440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4"/>
          <p:cNvSpPr txBox="1"/>
          <p:nvPr/>
        </p:nvSpPr>
        <p:spPr>
          <a:xfrm>
            <a:off x="4791200" y="-8108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128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6" name="Google Shape;286;p4"/>
          <p:cNvSpPr txBox="1">
            <a:spLocks noGrp="1"/>
          </p:cNvSpPr>
          <p:nvPr>
            <p:ph type="body" idx="1"/>
          </p:nvPr>
        </p:nvSpPr>
        <p:spPr>
          <a:xfrm>
            <a:off x="2344033" y="2270333"/>
            <a:ext cx="7504000" cy="23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▪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8pPr>
            <a:lvl9pPr marL="5486263" lvl="8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i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1119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5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289" name="Google Shape;289;p5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3" name="Google Shape;293;p5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294" name="Google Shape;294;p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297" name="Google Shape;297;p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" name="Google Shape;302;p5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303" name="Google Shape;303;p5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9908575" y="-6066"/>
            <a:ext cx="2283205" cy="6106660"/>
            <a:chOff x="7431431" y="-4550"/>
            <a:chExt cx="1712404" cy="4579995"/>
          </a:xfrm>
        </p:grpSpPr>
        <p:sp>
          <p:nvSpPr>
            <p:cNvPr id="311" name="Google Shape;311;p5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6" name="Google Shape;316;p5"/>
          <p:cNvGrpSpPr/>
          <p:nvPr/>
        </p:nvGrpSpPr>
        <p:grpSpPr>
          <a:xfrm>
            <a:off x="9908575" y="757286"/>
            <a:ext cx="2283205" cy="6106660"/>
            <a:chOff x="7431431" y="567964"/>
            <a:chExt cx="1712404" cy="4579995"/>
          </a:xfrm>
        </p:grpSpPr>
        <p:sp>
          <p:nvSpPr>
            <p:cNvPr id="317" name="Google Shape;317;p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1" name="Google Shape;321;p5"/>
          <p:cNvSpPr txBox="1">
            <a:spLocks noGrp="1"/>
          </p:cNvSpPr>
          <p:nvPr>
            <p:ph type="title"/>
          </p:nvPr>
        </p:nvSpPr>
        <p:spPr>
          <a:xfrm>
            <a:off x="609600" y="681033"/>
            <a:ext cx="8544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322" name="Google Shape;322;p5"/>
          <p:cNvSpPr txBox="1">
            <a:spLocks noGrp="1"/>
          </p:cNvSpPr>
          <p:nvPr>
            <p:ph type="body" idx="1"/>
          </p:nvPr>
        </p:nvSpPr>
        <p:spPr>
          <a:xfrm>
            <a:off x="609600" y="2006600"/>
            <a:ext cx="8544400" cy="43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23" name="Google Shape;323;p5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7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408" name="Google Shape;408;p7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2" name="Google Shape;412;p7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413" name="Google Shape;413;p7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5" name="Google Shape;415;p7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416" name="Google Shape;416;p7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1" name="Google Shape;421;p7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422" name="Google Shape;422;p7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9" name="Google Shape;429;p7"/>
          <p:cNvGrpSpPr/>
          <p:nvPr/>
        </p:nvGrpSpPr>
        <p:grpSpPr>
          <a:xfrm>
            <a:off x="9908575" y="-6066"/>
            <a:ext cx="2283205" cy="6106660"/>
            <a:chOff x="7431431" y="-4550"/>
            <a:chExt cx="1712404" cy="4579995"/>
          </a:xfrm>
        </p:grpSpPr>
        <p:sp>
          <p:nvSpPr>
            <p:cNvPr id="430" name="Google Shape;430;p7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5" name="Google Shape;435;p7"/>
          <p:cNvGrpSpPr/>
          <p:nvPr/>
        </p:nvGrpSpPr>
        <p:grpSpPr>
          <a:xfrm>
            <a:off x="9908575" y="757286"/>
            <a:ext cx="2283205" cy="6106660"/>
            <a:chOff x="7431431" y="567964"/>
            <a:chExt cx="1712404" cy="4579995"/>
          </a:xfrm>
        </p:grpSpPr>
        <p:sp>
          <p:nvSpPr>
            <p:cNvPr id="436" name="Google Shape;436;p7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0" name="Google Shape;440;p7"/>
          <p:cNvSpPr txBox="1">
            <a:spLocks noGrp="1"/>
          </p:cNvSpPr>
          <p:nvPr>
            <p:ph type="title"/>
          </p:nvPr>
        </p:nvSpPr>
        <p:spPr>
          <a:xfrm>
            <a:off x="609600" y="681033"/>
            <a:ext cx="8544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1"/>
          </p:nvPr>
        </p:nvSpPr>
        <p:spPr>
          <a:xfrm>
            <a:off x="609600" y="2078700"/>
            <a:ext cx="4147200" cy="4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42" name="Google Shape;442;p7"/>
          <p:cNvSpPr txBox="1">
            <a:spLocks noGrp="1"/>
          </p:cNvSpPr>
          <p:nvPr>
            <p:ph type="body" idx="2"/>
          </p:nvPr>
        </p:nvSpPr>
        <p:spPr>
          <a:xfrm>
            <a:off x="5006699" y="2078700"/>
            <a:ext cx="4147200" cy="4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43" name="Google Shape;443;p7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3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8"/>
          <p:cNvGrpSpPr/>
          <p:nvPr/>
        </p:nvGrpSpPr>
        <p:grpSpPr>
          <a:xfrm>
            <a:off x="10662787" y="2283988"/>
            <a:ext cx="1528995" cy="3816605"/>
            <a:chOff x="7997090" y="1712991"/>
            <a:chExt cx="1146746" cy="2862454"/>
          </a:xfrm>
        </p:grpSpPr>
        <p:sp>
          <p:nvSpPr>
            <p:cNvPr id="446" name="Google Shape;446;p8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49" name="Google Shape;449;p8"/>
          <p:cNvGrpSpPr/>
          <p:nvPr/>
        </p:nvGrpSpPr>
        <p:grpSpPr>
          <a:xfrm>
            <a:off x="10662787" y="-6067"/>
            <a:ext cx="1528995" cy="3816605"/>
            <a:chOff x="7997090" y="-4550"/>
            <a:chExt cx="1146746" cy="2862454"/>
          </a:xfrm>
        </p:grpSpPr>
        <p:sp>
          <p:nvSpPr>
            <p:cNvPr id="450" name="Google Shape;450;p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3" name="Google Shape;453;p8"/>
          <p:cNvGrpSpPr/>
          <p:nvPr/>
        </p:nvGrpSpPr>
        <p:grpSpPr>
          <a:xfrm>
            <a:off x="10662787" y="757286"/>
            <a:ext cx="1528995" cy="6106660"/>
            <a:chOff x="7997090" y="567964"/>
            <a:chExt cx="1146746" cy="4579995"/>
          </a:xfrm>
        </p:grpSpPr>
        <p:sp>
          <p:nvSpPr>
            <p:cNvPr id="454" name="Google Shape;454;p8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8" name="Google Shape;458;p8"/>
          <p:cNvGrpSpPr/>
          <p:nvPr/>
        </p:nvGrpSpPr>
        <p:grpSpPr>
          <a:xfrm>
            <a:off x="10662787" y="-6066"/>
            <a:ext cx="1528995" cy="6106660"/>
            <a:chOff x="7997090" y="-4550"/>
            <a:chExt cx="1146746" cy="4579995"/>
          </a:xfrm>
        </p:grpSpPr>
        <p:sp>
          <p:nvSpPr>
            <p:cNvPr id="459" name="Google Shape;459;p8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" name="Google Shape;463;p8"/>
          <p:cNvGrpSpPr/>
          <p:nvPr/>
        </p:nvGrpSpPr>
        <p:grpSpPr>
          <a:xfrm>
            <a:off x="10662787" y="3047339"/>
            <a:ext cx="1528995" cy="3816605"/>
            <a:chOff x="7997090" y="2285504"/>
            <a:chExt cx="1146746" cy="2862454"/>
          </a:xfrm>
        </p:grpSpPr>
        <p:sp>
          <p:nvSpPr>
            <p:cNvPr id="464" name="Google Shape;464;p8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7" name="Google Shape;467;p8"/>
          <p:cNvSpPr txBox="1">
            <a:spLocks noGrp="1"/>
          </p:cNvSpPr>
          <p:nvPr>
            <p:ph type="title"/>
          </p:nvPr>
        </p:nvSpPr>
        <p:spPr>
          <a:xfrm>
            <a:off x="609600" y="681033"/>
            <a:ext cx="8544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468" name="Google Shape;468;p8"/>
          <p:cNvSpPr txBox="1">
            <a:spLocks noGrp="1"/>
          </p:cNvSpPr>
          <p:nvPr>
            <p:ph type="body" idx="1"/>
          </p:nvPr>
        </p:nvSpPr>
        <p:spPr>
          <a:xfrm>
            <a:off x="609600" y="2078700"/>
            <a:ext cx="2996800" cy="4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69" name="Google Shape;469;p8"/>
          <p:cNvSpPr txBox="1">
            <a:spLocks noGrp="1"/>
          </p:cNvSpPr>
          <p:nvPr>
            <p:ph type="body" idx="2"/>
          </p:nvPr>
        </p:nvSpPr>
        <p:spPr>
          <a:xfrm>
            <a:off x="3759900" y="2078700"/>
            <a:ext cx="2996800" cy="4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70" name="Google Shape;470;p8"/>
          <p:cNvSpPr txBox="1">
            <a:spLocks noGrp="1"/>
          </p:cNvSpPr>
          <p:nvPr>
            <p:ph type="body" idx="3"/>
          </p:nvPr>
        </p:nvSpPr>
        <p:spPr>
          <a:xfrm>
            <a:off x="6910200" y="2078700"/>
            <a:ext cx="2996800" cy="4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71" name="Google Shape;471;p8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  <p:sp>
        <p:nvSpPr>
          <p:cNvPr id="472" name="Google Shape;472;p8"/>
          <p:cNvSpPr/>
          <p:nvPr/>
        </p:nvSpPr>
        <p:spPr>
          <a:xfrm>
            <a:off x="11427380" y="2283988"/>
            <a:ext cx="764400" cy="76320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200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9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475" name="Google Shape;475;p9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9" name="Google Shape;479;p9"/>
          <p:cNvGrpSpPr/>
          <p:nvPr/>
        </p:nvGrpSpPr>
        <p:grpSpPr>
          <a:xfrm>
            <a:off x="9908575" y="2283988"/>
            <a:ext cx="2283205" cy="3816605"/>
            <a:chOff x="7431431" y="1712991"/>
            <a:chExt cx="1712404" cy="2862454"/>
          </a:xfrm>
        </p:grpSpPr>
        <p:sp>
          <p:nvSpPr>
            <p:cNvPr id="480" name="Google Shape;480;p9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2" name="Google Shape;482;p9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483" name="Google Shape;483;p9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8" name="Google Shape;488;p9"/>
          <p:cNvGrpSpPr/>
          <p:nvPr/>
        </p:nvGrpSpPr>
        <p:grpSpPr>
          <a:xfrm>
            <a:off x="9908575" y="-6066"/>
            <a:ext cx="2283205" cy="6870012"/>
            <a:chOff x="7431431" y="-4550"/>
            <a:chExt cx="1712404" cy="5152509"/>
          </a:xfrm>
        </p:grpSpPr>
        <p:sp>
          <p:nvSpPr>
            <p:cNvPr id="489" name="Google Shape;489;p9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6" name="Google Shape;496;p9"/>
          <p:cNvGrpSpPr/>
          <p:nvPr/>
        </p:nvGrpSpPr>
        <p:grpSpPr>
          <a:xfrm>
            <a:off x="9908575" y="-6066"/>
            <a:ext cx="2283205" cy="6106660"/>
            <a:chOff x="7431431" y="-4550"/>
            <a:chExt cx="1712404" cy="4579995"/>
          </a:xfrm>
        </p:grpSpPr>
        <p:sp>
          <p:nvSpPr>
            <p:cNvPr id="497" name="Google Shape;497;p9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02" name="Google Shape;502;p9"/>
          <p:cNvGrpSpPr/>
          <p:nvPr/>
        </p:nvGrpSpPr>
        <p:grpSpPr>
          <a:xfrm>
            <a:off x="9908575" y="757286"/>
            <a:ext cx="2283205" cy="6106660"/>
            <a:chOff x="7431431" y="567964"/>
            <a:chExt cx="1712404" cy="4579995"/>
          </a:xfrm>
        </p:grpSpPr>
        <p:sp>
          <p:nvSpPr>
            <p:cNvPr id="503" name="Google Shape;503;p9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07" name="Google Shape;507;p9"/>
          <p:cNvSpPr txBox="1">
            <a:spLocks noGrp="1"/>
          </p:cNvSpPr>
          <p:nvPr>
            <p:ph type="title"/>
          </p:nvPr>
        </p:nvSpPr>
        <p:spPr>
          <a:xfrm>
            <a:off x="609600" y="681033"/>
            <a:ext cx="8544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508" name="Google Shape;508;p9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75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11" name="Google Shape;511;p10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20" name="Google Shape;520;p10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6" name="Google Shape;526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27" name="Google Shape;527;p10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5" name="Google Shape;535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36" name="Google Shape;536;p10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46" name="Google Shape;546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47" name="Google Shape;547;p10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4" name="Google Shape;554;p10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55" name="Google Shape;555;p10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0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0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2" name="Google Shape;562;p10"/>
          <p:cNvSpPr txBox="1">
            <a:spLocks noGrp="1"/>
          </p:cNvSpPr>
          <p:nvPr>
            <p:ph type="body" idx="1"/>
          </p:nvPr>
        </p:nvSpPr>
        <p:spPr>
          <a:xfrm>
            <a:off x="764567" y="5381833"/>
            <a:ext cx="10662800" cy="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91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66" name="Google Shape;566;p11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4" name="Google Shape;574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75" name="Google Shape;575;p11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1" name="Google Shape;581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82" name="Google Shape;582;p11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0" name="Google Shape;590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591" name="Google Shape;591;p11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1" name="Google Shape;601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602" name="Google Shape;602;p11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09" name="Google Shape;609;p11"/>
          <p:cNvGrpSpPr/>
          <p:nvPr/>
        </p:nvGrpSpPr>
        <p:grpSpPr>
          <a:xfrm>
            <a:off x="1" y="-6066"/>
            <a:ext cx="12191780" cy="6870012"/>
            <a:chOff x="0" y="-4550"/>
            <a:chExt cx="9143835" cy="5152509"/>
          </a:xfrm>
        </p:grpSpPr>
        <p:sp>
          <p:nvSpPr>
            <p:cNvPr id="610" name="Google Shape;610;p11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17" name="Google Shape;617;p11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9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681033"/>
            <a:ext cx="8544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006600"/>
            <a:ext cx="8544400" cy="4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27433" y="6094733"/>
            <a:ext cx="7644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9pPr>
          </a:lstStyle>
          <a:p>
            <a:fld id="{D7C72032-504F-428E-9CD8-BBD1CE7A2A8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69021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9CEBC-DDC7-4511-BFBA-D7A4A3EFD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Customizable Displays with Smart LEDs</a:t>
            </a:r>
            <a:endParaRPr lang="nl-BE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C27C8752-3696-4066-9DEC-ECC12C45A977}"/>
              </a:ext>
            </a:extLst>
          </p:cNvPr>
          <p:cNvSpPr txBox="1"/>
          <p:nvPr/>
        </p:nvSpPr>
        <p:spPr>
          <a:xfrm>
            <a:off x="0" y="5354517"/>
            <a:ext cx="6096000" cy="1481431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nl-BE" sz="1600">
                <a:latin typeface="Dotum"/>
                <a:ea typeface="Dotum"/>
                <a:cs typeface="Courier New"/>
              </a:rPr>
              <a:t>Barbara Ameloot &amp; Wouter Jochems</a:t>
            </a:r>
          </a:p>
          <a:p>
            <a:pPr algn="ctr">
              <a:lnSpc>
                <a:spcPct val="200000"/>
              </a:lnSpc>
            </a:pPr>
            <a:r>
              <a:rPr lang="nl-BE" sz="1600">
                <a:latin typeface="Dotum"/>
                <a:ea typeface="Dotum"/>
                <a:cs typeface="Courier New"/>
              </a:rPr>
              <a:t>Begeleid door prof. dr. Danny </a:t>
            </a:r>
            <a:r>
              <a:rPr lang="nl-BE" sz="1600" err="1">
                <a:latin typeface="Dotum"/>
                <a:ea typeface="Dotum"/>
                <a:cs typeface="Courier New"/>
              </a:rPr>
              <a:t>Hughes</a:t>
            </a:r>
          </a:p>
          <a:p>
            <a:pPr algn="ctr">
              <a:lnSpc>
                <a:spcPct val="200000"/>
              </a:lnSpc>
            </a:pPr>
            <a:r>
              <a:rPr lang="nl-BE" sz="1600">
                <a:latin typeface="Dotum"/>
                <a:ea typeface="Dotum"/>
                <a:cs typeface="Courier New"/>
              </a:rPr>
              <a:t>Met ondersteuning van Marnick </a:t>
            </a:r>
            <a:r>
              <a:rPr lang="nl-BE" sz="1600" err="1">
                <a:latin typeface="Dotum"/>
                <a:ea typeface="Dotum"/>
                <a:cs typeface="Courier New"/>
              </a:rPr>
              <a:t>Vandecauter</a:t>
            </a:r>
            <a:r>
              <a:rPr lang="nl-BE" sz="1600">
                <a:latin typeface="Dotum"/>
                <a:ea typeface="Dotum"/>
                <a:cs typeface="Courier New"/>
              </a:rPr>
              <a:t> &amp; Bart Veys</a:t>
            </a:r>
          </a:p>
        </p:txBody>
      </p:sp>
    </p:spTree>
    <p:extLst>
      <p:ext uri="{BB962C8B-B14F-4D97-AF65-F5344CB8AC3E}">
        <p14:creationId xmlns:p14="http://schemas.microsoft.com/office/powerpoint/2010/main" val="14972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085D8-32CD-4C03-8360-A8A31279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31" y="195612"/>
            <a:ext cx="4382125" cy="982875"/>
          </a:xfrm>
        </p:spPr>
        <p:txBody>
          <a:bodyPr anchor="ctr"/>
          <a:lstStyle/>
          <a:p>
            <a:pPr algn="ctr"/>
            <a:r>
              <a:rPr lang="nl-BE" sz="4800"/>
              <a:t>VLC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F026578-527D-4AB7-8639-06A4FB04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4" y="2663807"/>
            <a:ext cx="7423359" cy="333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675BC7-7765-492C-80A6-7D527232A5BD}"/>
              </a:ext>
            </a:extLst>
          </p:cNvPr>
          <p:cNvSpPr txBox="1"/>
          <p:nvPr/>
        </p:nvSpPr>
        <p:spPr>
          <a:xfrm>
            <a:off x="3204667" y="5738199"/>
            <a:ext cx="3104661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 err="1"/>
              <a:t>Bron</a:t>
            </a:r>
            <a:r>
              <a:rPr lang="en-US" sz="1100" i="1"/>
              <a:t>: https://ingangsexamen-geneeskunde.be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FD8D29A6-69FF-46E3-A610-C71CBC97189A}"/>
              </a:ext>
            </a:extLst>
          </p:cNvPr>
          <p:cNvSpPr txBox="1">
            <a:spLocks/>
          </p:cNvSpPr>
          <p:nvPr/>
        </p:nvSpPr>
        <p:spPr>
          <a:xfrm>
            <a:off x="10016234" y="3978200"/>
            <a:ext cx="2085825" cy="19504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marR="0" lvl="3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marR="0" lvl="4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marR="0" lvl="5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marR="0" lvl="6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marR="0" lvl="7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marR="0" lvl="8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600" indent="0" algn="ctr">
              <a:buNone/>
            </a:pPr>
            <a:r>
              <a:rPr lang="nl-BE" b="1"/>
              <a:t>Nadelen</a:t>
            </a:r>
          </a:p>
          <a:p>
            <a:pPr marL="101600" indent="0" algn="ctr">
              <a:buNone/>
            </a:pPr>
            <a:r>
              <a:rPr lang="nl-BE"/>
              <a:t>Vrij </a:t>
            </a:r>
            <a:r>
              <a:rPr lang="nl-BE" err="1"/>
              <a:t>zichtsveld</a:t>
            </a:r>
            <a:endParaRPr lang="nl-BE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3CD1FAA-5CF8-4425-A765-E3F3C82B3EDC}"/>
              </a:ext>
            </a:extLst>
          </p:cNvPr>
          <p:cNvSpPr txBox="1">
            <a:spLocks/>
          </p:cNvSpPr>
          <p:nvPr/>
        </p:nvSpPr>
        <p:spPr>
          <a:xfrm>
            <a:off x="10013427" y="196562"/>
            <a:ext cx="2085825" cy="263826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1219170" marR="0" lvl="1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828754" marR="0" lvl="2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2438339" marR="0" lvl="3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3047924" marR="0" lvl="4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3657509" marR="0" lvl="5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4267093" marR="0" lvl="6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4876678" marR="0" lvl="7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5486263" marR="0" lvl="8" indent="-50798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600" indent="0" algn="ctr">
              <a:buNone/>
            </a:pPr>
            <a:r>
              <a:rPr lang="nl-BE" b="1"/>
              <a:t>Voordelen</a:t>
            </a:r>
          </a:p>
          <a:p>
            <a:pPr marL="101600" indent="0" algn="ctr">
              <a:buNone/>
            </a:pPr>
            <a:r>
              <a:rPr lang="nl-BE"/>
              <a:t>Lokaal</a:t>
            </a:r>
          </a:p>
          <a:p>
            <a:pPr marL="101600" indent="0" algn="ctr">
              <a:buNone/>
            </a:pPr>
            <a:r>
              <a:rPr lang="nl-BE"/>
              <a:t>Minder radio-inferentie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97202CD-6A3B-458F-AD9C-F74969045CB8}"/>
              </a:ext>
            </a:extLst>
          </p:cNvPr>
          <p:cNvSpPr txBox="1"/>
          <p:nvPr/>
        </p:nvSpPr>
        <p:spPr>
          <a:xfrm>
            <a:off x="1189222" y="1547414"/>
            <a:ext cx="589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>
                <a:solidFill>
                  <a:schemeClr val="accent4">
                    <a:lumMod val="75000"/>
                  </a:schemeClr>
                </a:solidFill>
              </a:rPr>
              <a:t>Visual Light Communication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071B6D1-2131-44EA-98A6-6D08F600E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76102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VLC</a:t>
                      </a:r>
                      <a:endParaRPr lang="en-US" sz="1200" err="1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E19602F-2E0D-49C7-A126-82190320E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63898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2F87FCD-6490-4397-AEDC-19F7A10DE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4033" y="2270333"/>
            <a:ext cx="7504000" cy="2317200"/>
          </a:xfrm>
        </p:spPr>
        <p:txBody>
          <a:bodyPr/>
          <a:lstStyle/>
          <a:p>
            <a:pPr marL="101598" indent="0">
              <a:buNone/>
            </a:pPr>
            <a:r>
              <a:rPr lang="nl-BE" sz="11500" i="0"/>
              <a:t>Lichtmeting</a:t>
            </a:r>
            <a:endParaRPr lang="nl-BE" sz="8800" i="0"/>
          </a:p>
        </p:txBody>
      </p:sp>
    </p:spTree>
    <p:extLst>
      <p:ext uri="{BB962C8B-B14F-4D97-AF65-F5344CB8AC3E}">
        <p14:creationId xmlns:p14="http://schemas.microsoft.com/office/powerpoint/2010/main" val="9377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7DFA6CC-3020-4A64-BFC1-81665298C08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38342" y="1420812"/>
            <a:ext cx="4146550" cy="4016375"/>
          </a:xfrm>
        </p:spPr>
        <p:txBody>
          <a:bodyPr/>
          <a:lstStyle/>
          <a:p>
            <a:pPr marL="135255" indent="0" algn="ctr">
              <a:buNone/>
            </a:pPr>
            <a:r>
              <a:rPr lang="nl-BE" sz="2650" b="1" dirty="0"/>
              <a:t>Anode Voltage</a:t>
            </a:r>
            <a:endParaRPr lang="nl-BE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EBD7C7-571F-4574-BB23-EBAE9E9A691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59582" y="1420812"/>
            <a:ext cx="4146550" cy="4016375"/>
          </a:xfrm>
        </p:spPr>
        <p:txBody>
          <a:bodyPr/>
          <a:lstStyle/>
          <a:p>
            <a:pPr marL="135255" indent="0" algn="ctr">
              <a:buNone/>
            </a:pPr>
            <a:r>
              <a:rPr lang="en-US" sz="2650" b="1" dirty="0"/>
              <a:t>Reverse Bias</a:t>
            </a:r>
            <a:endParaRPr lang="en-US" b="1" dirty="0"/>
          </a:p>
        </p:txBody>
      </p:sp>
      <p:pic>
        <p:nvPicPr>
          <p:cNvPr id="4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236188A-1154-422C-A482-5F765F0B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489" y="2204951"/>
            <a:ext cx="2030047" cy="232525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5D2ADA-21B9-43BA-980E-CCD9E268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50" y="4128603"/>
            <a:ext cx="515815" cy="402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7D4FA-6C53-45BF-A372-64F1854DB7F2}"/>
              </a:ext>
            </a:extLst>
          </p:cNvPr>
          <p:cNvSpPr txBox="1"/>
          <p:nvPr/>
        </p:nvSpPr>
        <p:spPr>
          <a:xfrm>
            <a:off x="6750950" y="4541201"/>
            <a:ext cx="3563814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 dirty="0" err="1"/>
              <a:t>Bron</a:t>
            </a:r>
            <a:r>
              <a:rPr lang="en-US" sz="1100" i="1" dirty="0"/>
              <a:t>: "An LED-to-LED Visible Light Communication</a:t>
            </a:r>
            <a:endParaRPr lang="en-US" sz="1100" dirty="0"/>
          </a:p>
          <a:p>
            <a:r>
              <a:rPr lang="en-US" sz="1100" dirty="0"/>
              <a:t>System with Software-Based Synchronization",         S. Schmid, G. </a:t>
            </a:r>
            <a:r>
              <a:rPr lang="en-US" sz="1100" dirty="0" err="1"/>
              <a:t>Corbellini</a:t>
            </a:r>
            <a:r>
              <a:rPr lang="en-US" sz="1100" dirty="0"/>
              <a:t>, S. Mangold, T.R. Gross</a:t>
            </a:r>
          </a:p>
          <a:p>
            <a:endParaRPr lang="en-US" sz="1100" i="1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678AB23-1CB9-4F2C-A403-45C0BBF6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98" y="1973237"/>
            <a:ext cx="1607039" cy="2672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425AEB-493B-4B1E-A370-BD0436E7581C}"/>
              </a:ext>
            </a:extLst>
          </p:cNvPr>
          <p:cNvSpPr txBox="1"/>
          <p:nvPr/>
        </p:nvSpPr>
        <p:spPr>
          <a:xfrm>
            <a:off x="2110981" y="4541201"/>
            <a:ext cx="2743200" cy="6001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/>
              <a:t>Bron: "FLICRR: Friendly LED Integrated &amp; Compact Radio Replacement", </a:t>
            </a:r>
            <a:br>
              <a:rPr lang="en-US" sz="1100" i="1"/>
            </a:br>
            <a:r>
              <a:rPr lang="en-US" sz="1100" i="1"/>
              <a:t>M. </a:t>
            </a:r>
            <a:r>
              <a:rPr lang="en-US" sz="1100" i="1" err="1"/>
              <a:t>Vandecauter</a:t>
            </a:r>
            <a:r>
              <a:rPr lang="en-US" sz="1100" i="1"/>
              <a:t>, B. Veys</a:t>
            </a:r>
            <a:endParaRPr lang="en-US" sz="11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3096FA-8399-4BCB-9672-965B7991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21040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D493FC9A-507C-45B2-A118-FC0E043A2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70017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Lichtmeting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6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7B74FCA-E43F-4CBB-AF16-1F20DAB86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nl-BE" sz="11500" i="0"/>
              <a:t>LED </a:t>
            </a:r>
            <a:r>
              <a:rPr lang="nl-BE" sz="11500" i="0" err="1"/>
              <a:t>to</a:t>
            </a:r>
            <a:r>
              <a:rPr lang="nl-BE" sz="11500" i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36836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2B290D4-D778-4324-AF78-E0D15586C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17" y="1032130"/>
            <a:ext cx="2419688" cy="230537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44CA830-0501-4BDB-984C-5C67834C13D9}"/>
              </a:ext>
            </a:extLst>
          </p:cNvPr>
          <p:cNvSpPr txBox="1"/>
          <p:nvPr/>
        </p:nvSpPr>
        <p:spPr>
          <a:xfrm>
            <a:off x="1364105" y="3562156"/>
            <a:ext cx="44021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>
                <a:solidFill>
                  <a:srgbClr val="27868B"/>
                </a:solidFill>
                <a:latin typeface="Muli Light"/>
              </a:rPr>
              <a:t>LED naar Camera</a:t>
            </a:r>
          </a:p>
          <a:p>
            <a:pPr algn="ctr"/>
            <a:endParaRPr lang="nl-BE">
              <a:latin typeface="Muli Light"/>
            </a:endParaRPr>
          </a:p>
          <a:p>
            <a:pPr algn="ctr"/>
            <a:r>
              <a:rPr lang="nl-BE" sz="2800">
                <a:solidFill>
                  <a:srgbClr val="00B050"/>
                </a:solidFill>
                <a:latin typeface="Muli Light"/>
              </a:rPr>
              <a:t>Grote Afstand </a:t>
            </a:r>
            <a:r>
              <a:rPr lang="nl-BE" sz="2800">
                <a:latin typeface="Muli Light"/>
              </a:rPr>
              <a:t>- </a:t>
            </a:r>
            <a:r>
              <a:rPr lang="nl-BE" sz="2800">
                <a:solidFill>
                  <a:schemeClr val="accent6">
                    <a:lumMod val="75000"/>
                  </a:schemeClr>
                </a:solidFill>
                <a:latin typeface="Muli Light"/>
              </a:rPr>
              <a:t>Eén richting</a:t>
            </a:r>
            <a:endParaRPr lang="nl-BE" sz="1600">
              <a:solidFill>
                <a:schemeClr val="accent6">
                  <a:lumMod val="75000"/>
                </a:schemeClr>
              </a:solidFill>
              <a:latin typeface="Muli Light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A1C6193-4858-40A7-A7AF-180FA3C9AF93}"/>
              </a:ext>
            </a:extLst>
          </p:cNvPr>
          <p:cNvSpPr txBox="1"/>
          <p:nvPr/>
        </p:nvSpPr>
        <p:spPr>
          <a:xfrm>
            <a:off x="5961086" y="3562156"/>
            <a:ext cx="489179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>
                <a:solidFill>
                  <a:srgbClr val="27868B"/>
                </a:solidFill>
                <a:latin typeface="Muli Light"/>
              </a:rPr>
              <a:t>LED naar LED</a:t>
            </a:r>
          </a:p>
          <a:p>
            <a:pPr algn="ctr"/>
            <a:endParaRPr lang="nl-BE">
              <a:latin typeface="Muli Light"/>
            </a:endParaRPr>
          </a:p>
          <a:p>
            <a:pPr algn="ctr"/>
            <a:r>
              <a:rPr lang="nl-BE" sz="2800">
                <a:solidFill>
                  <a:srgbClr val="00B050"/>
                </a:solidFill>
                <a:latin typeface="Muli Light"/>
              </a:rPr>
              <a:t>Twee richtingen </a:t>
            </a:r>
            <a:r>
              <a:rPr lang="nl-BE" sz="2800">
                <a:latin typeface="Muli Light"/>
              </a:rPr>
              <a:t>- </a:t>
            </a:r>
            <a:r>
              <a:rPr lang="nl-BE" sz="2800">
                <a:solidFill>
                  <a:schemeClr val="accent6">
                    <a:lumMod val="75000"/>
                  </a:schemeClr>
                </a:solidFill>
                <a:latin typeface="Muli Light"/>
              </a:rPr>
              <a:t>Kleine afstand</a:t>
            </a:r>
            <a:endParaRPr lang="nl-BE" sz="1600">
              <a:solidFill>
                <a:schemeClr val="accent6">
                  <a:lumMod val="75000"/>
                </a:schemeClr>
              </a:solidFill>
              <a:latin typeface="Muli Light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19688D-EAD9-4F74-8591-AA7FE1CE0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4" t="31967" r="32664" b="27694"/>
          <a:stretch/>
        </p:blipFill>
        <p:spPr>
          <a:xfrm>
            <a:off x="7205586" y="1032130"/>
            <a:ext cx="2402789" cy="2305372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EA9A972-98BE-40F7-A4EE-1C2A78806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71542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7BB5D16-6B68-40AD-9B01-BD7981F5D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67352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43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FD8D9D1-88AF-476E-A693-B2B4832A9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3922" y="2270333"/>
            <a:ext cx="8904157" cy="2317200"/>
          </a:xfrm>
        </p:spPr>
        <p:txBody>
          <a:bodyPr/>
          <a:lstStyle/>
          <a:p>
            <a:pPr marL="101598" indent="0">
              <a:buNone/>
            </a:pPr>
            <a:r>
              <a:rPr lang="nl-BE" sz="8800" i="0"/>
              <a:t>Interactive Display</a:t>
            </a:r>
          </a:p>
        </p:txBody>
      </p:sp>
    </p:spTree>
    <p:extLst>
      <p:ext uri="{BB962C8B-B14F-4D97-AF65-F5344CB8AC3E}">
        <p14:creationId xmlns:p14="http://schemas.microsoft.com/office/powerpoint/2010/main" val="13488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9E2E812-2AD3-445D-8BF4-4260CD18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8" y="351182"/>
            <a:ext cx="10283687" cy="57845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18B622-27EA-4CBE-ACC4-80AED1AB67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6434" y="1643268"/>
            <a:ext cx="5155096" cy="1126436"/>
          </a:xfrm>
        </p:spPr>
        <p:txBody>
          <a:bodyPr anchor="ctr"/>
          <a:lstStyle/>
          <a:p>
            <a:pPr algn="ctr"/>
            <a:r>
              <a:rPr lang="nl-BE" sz="4000" b="1">
                <a:solidFill>
                  <a:schemeClr val="accent4">
                    <a:lumMod val="75000"/>
                  </a:schemeClr>
                </a:solidFill>
              </a:rPr>
              <a:t>Interactive Display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BC249B6-8E55-4ABF-BFB5-32CDAF50F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80524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92FEF97-17F7-47A4-9780-703824668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28590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7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1F38725-A861-4159-9C43-E47D8CA3F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9" y="179882"/>
            <a:ext cx="11318500" cy="6366655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7EF9B27-D329-41FF-8D72-0F0FFBBD7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67962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F4F137-E8D7-4889-90A6-1E0CADCA5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58619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4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6F43E6F-DCCA-4237-9E2B-9A6009A81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2" t="6184" r="38913" b="59807"/>
          <a:stretch/>
        </p:blipFill>
        <p:spPr>
          <a:xfrm>
            <a:off x="3467590" y="1629000"/>
            <a:ext cx="5256820" cy="36000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41D95C9-25C3-46BD-B1EA-D235A7178C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2" t="6184" r="38913" b="59806"/>
          <a:stretch/>
        </p:blipFill>
        <p:spPr>
          <a:xfrm>
            <a:off x="3467590" y="1629000"/>
            <a:ext cx="5256820" cy="3600000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D9ADEB1-B9AA-4DE2-9999-05848AAA4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367585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A9308E-5B3C-4D5B-B90F-7F8443DF1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2928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Idee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8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198A6-A2A9-4ACF-9C9C-0DE3D674B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ctr" anchorCtr="0"/>
          <a:lstStyle/>
          <a:p>
            <a:pPr marL="101598" indent="0">
              <a:buNone/>
            </a:pPr>
            <a:r>
              <a:rPr lang="en-US" sz="11500" i="0" err="1"/>
              <a:t>Kleuren</a:t>
            </a:r>
          </a:p>
        </p:txBody>
      </p:sp>
    </p:spTree>
    <p:extLst>
      <p:ext uri="{BB962C8B-B14F-4D97-AF65-F5344CB8AC3E}">
        <p14:creationId xmlns:p14="http://schemas.microsoft.com/office/powerpoint/2010/main" val="140026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wall, man&#10;&#10;Description generated with high confidence">
            <a:extLst>
              <a:ext uri="{FF2B5EF4-FFF2-40B4-BE49-F238E27FC236}">
                <a16:creationId xmlns:a16="http://schemas.microsoft.com/office/drawing/2014/main" id="{B2FCCC95-3E7A-4061-B331-B27FB8F3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8" b="324"/>
          <a:stretch/>
        </p:blipFill>
        <p:spPr>
          <a:xfrm>
            <a:off x="2055" y="2883711"/>
            <a:ext cx="3960000" cy="3211006"/>
          </a:xfrm>
          <a:prstGeom prst="rect">
            <a:avLst/>
          </a:prstGeom>
        </p:spPr>
      </p:pic>
      <p:pic>
        <p:nvPicPr>
          <p:cNvPr id="4" name="Picture 7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480D28FD-CD9D-40F0-9889-108E8556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448" y="3019364"/>
            <a:ext cx="3960000" cy="3072219"/>
          </a:xfrm>
          <a:prstGeom prst="rect">
            <a:avLst/>
          </a:prstGeom>
        </p:spPr>
      </p:pic>
      <p:pic>
        <p:nvPicPr>
          <p:cNvPr id="5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E16FA404-AC6F-4AB5-9488-FA75BEE32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461" y="2546081"/>
            <a:ext cx="3551581" cy="35515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53F80A-01B2-4076-A994-BA8D57C046AD}"/>
              </a:ext>
            </a:extLst>
          </p:cNvPr>
          <p:cNvSpPr txBox="1">
            <a:spLocks/>
          </p:cNvSpPr>
          <p:nvPr/>
        </p:nvSpPr>
        <p:spPr>
          <a:xfrm>
            <a:off x="3829878" y="756116"/>
            <a:ext cx="4558749" cy="150871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nl-BE" sz="6000">
                <a:solidFill>
                  <a:schemeClr val="accent4">
                    <a:lumMod val="75000"/>
                  </a:schemeClr>
                </a:solidFill>
              </a:rPr>
              <a:t>Smart LED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30E6CC-358D-46C1-A9D5-706B69F5C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728275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26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64552-9376-4016-A557-CC5B96355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0077" y="651731"/>
            <a:ext cx="8543925" cy="1143000"/>
          </a:xfrm>
        </p:spPr>
        <p:txBody>
          <a:bodyPr/>
          <a:lstStyle/>
          <a:p>
            <a:pPr algn="ctr"/>
            <a:r>
              <a:rPr lang="nl-BE" err="1"/>
              <a:t>Wavelengt</a:t>
            </a:r>
            <a:r>
              <a:rPr lang="nl-BE"/>
              <a:t> </a:t>
            </a:r>
            <a:r>
              <a:rPr lang="nl-BE" err="1"/>
              <a:t>Division</a:t>
            </a:r>
            <a:r>
              <a:rPr lang="nl-BE"/>
              <a:t> </a:t>
            </a:r>
            <a:r>
              <a:rPr lang="nl-BE" err="1"/>
              <a:t>Multiplexing</a:t>
            </a:r>
            <a:endParaRPr lang="en-US" err="1"/>
          </a:p>
        </p:txBody>
      </p:sp>
      <p:sp>
        <p:nvSpPr>
          <p:cNvPr id="7" name="Rectangle: Top Corners Snipped 6">
            <a:extLst>
              <a:ext uri="{FF2B5EF4-FFF2-40B4-BE49-F238E27FC236}">
                <a16:creationId xmlns:a16="http://schemas.microsoft.com/office/drawing/2014/main" id="{3D510E3C-E56B-42A4-B173-565F7B35E43A}"/>
              </a:ext>
            </a:extLst>
          </p:cNvPr>
          <p:cNvSpPr/>
          <p:nvPr/>
        </p:nvSpPr>
        <p:spPr>
          <a:xfrm rot="5400000">
            <a:off x="3517657" y="3039452"/>
            <a:ext cx="314325" cy="504825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005110-27B1-41DD-BC92-29A060631A63}"/>
              </a:ext>
            </a:extLst>
          </p:cNvPr>
          <p:cNvCxnSpPr/>
          <p:nvPr/>
        </p:nvCxnSpPr>
        <p:spPr>
          <a:xfrm>
            <a:off x="3222381" y="3229952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2760F8-4116-4F77-B5E4-D42444EBF6D3}"/>
              </a:ext>
            </a:extLst>
          </p:cNvPr>
          <p:cNvCxnSpPr>
            <a:cxnSpLocks/>
          </p:cNvCxnSpPr>
          <p:nvPr/>
        </p:nvCxnSpPr>
        <p:spPr>
          <a:xfrm>
            <a:off x="3260481" y="3372826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6C80404B-5798-4612-B1E0-228BDC494C75}"/>
              </a:ext>
            </a:extLst>
          </p:cNvPr>
          <p:cNvSpPr/>
          <p:nvPr/>
        </p:nvSpPr>
        <p:spPr>
          <a:xfrm rot="5400000">
            <a:off x="3508131" y="3525226"/>
            <a:ext cx="314325" cy="504825"/>
          </a:xfrm>
          <a:prstGeom prst="snip2Same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AC94BB-3B3B-4585-887C-C754270F6926}"/>
              </a:ext>
            </a:extLst>
          </p:cNvPr>
          <p:cNvCxnSpPr>
            <a:cxnSpLocks/>
          </p:cNvCxnSpPr>
          <p:nvPr/>
        </p:nvCxnSpPr>
        <p:spPr>
          <a:xfrm>
            <a:off x="3212856" y="3715727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1B59D0-4816-46D5-9890-0D2592AB7961}"/>
              </a:ext>
            </a:extLst>
          </p:cNvPr>
          <p:cNvCxnSpPr>
            <a:cxnSpLocks/>
          </p:cNvCxnSpPr>
          <p:nvPr/>
        </p:nvCxnSpPr>
        <p:spPr>
          <a:xfrm>
            <a:off x="3250956" y="3858601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9D2A2A08-A3E2-40CC-8549-0575BF3C030B}"/>
              </a:ext>
            </a:extLst>
          </p:cNvPr>
          <p:cNvSpPr/>
          <p:nvPr/>
        </p:nvSpPr>
        <p:spPr>
          <a:xfrm rot="5400000">
            <a:off x="3508131" y="4020526"/>
            <a:ext cx="314325" cy="504825"/>
          </a:xfrm>
          <a:prstGeom prst="snip2Same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7AF43E-839D-44C9-9432-B031B0769B86}"/>
              </a:ext>
            </a:extLst>
          </p:cNvPr>
          <p:cNvCxnSpPr>
            <a:cxnSpLocks/>
          </p:cNvCxnSpPr>
          <p:nvPr/>
        </p:nvCxnSpPr>
        <p:spPr>
          <a:xfrm>
            <a:off x="3212856" y="4211027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71A47C-2756-445D-A6E8-62832BF3D1B5}"/>
              </a:ext>
            </a:extLst>
          </p:cNvPr>
          <p:cNvCxnSpPr>
            <a:cxnSpLocks/>
          </p:cNvCxnSpPr>
          <p:nvPr/>
        </p:nvCxnSpPr>
        <p:spPr>
          <a:xfrm>
            <a:off x="3250956" y="4353901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: Top Corners Snipped 15">
            <a:extLst>
              <a:ext uri="{FF2B5EF4-FFF2-40B4-BE49-F238E27FC236}">
                <a16:creationId xmlns:a16="http://schemas.microsoft.com/office/drawing/2014/main" id="{958031F2-BCD3-491A-8BA9-4BA19DC0119F}"/>
              </a:ext>
            </a:extLst>
          </p:cNvPr>
          <p:cNvSpPr/>
          <p:nvPr/>
        </p:nvSpPr>
        <p:spPr>
          <a:xfrm rot="5400000">
            <a:off x="3508131" y="4515826"/>
            <a:ext cx="314325" cy="504825"/>
          </a:xfrm>
          <a:prstGeom prst="snip2Same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3E88F-D725-47EA-8F5B-4B84C8368EFD}"/>
              </a:ext>
            </a:extLst>
          </p:cNvPr>
          <p:cNvCxnSpPr>
            <a:cxnSpLocks/>
          </p:cNvCxnSpPr>
          <p:nvPr/>
        </p:nvCxnSpPr>
        <p:spPr>
          <a:xfrm>
            <a:off x="3212856" y="4706327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91D03C-2B59-472F-A334-8E77C0AB02B3}"/>
              </a:ext>
            </a:extLst>
          </p:cNvPr>
          <p:cNvCxnSpPr>
            <a:cxnSpLocks/>
          </p:cNvCxnSpPr>
          <p:nvPr/>
        </p:nvCxnSpPr>
        <p:spPr>
          <a:xfrm>
            <a:off x="3250956" y="4849201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: Top Corners Snipped 30">
            <a:extLst>
              <a:ext uri="{FF2B5EF4-FFF2-40B4-BE49-F238E27FC236}">
                <a16:creationId xmlns:a16="http://schemas.microsoft.com/office/drawing/2014/main" id="{75363699-63E9-4B70-A5BC-0A66AF4C4E05}"/>
              </a:ext>
            </a:extLst>
          </p:cNvPr>
          <p:cNvSpPr/>
          <p:nvPr/>
        </p:nvSpPr>
        <p:spPr>
          <a:xfrm rot="5400000" flipV="1">
            <a:off x="7960091" y="3034933"/>
            <a:ext cx="314325" cy="514350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Top Corners Snipped 31">
            <a:extLst>
              <a:ext uri="{FF2B5EF4-FFF2-40B4-BE49-F238E27FC236}">
                <a16:creationId xmlns:a16="http://schemas.microsoft.com/office/drawing/2014/main" id="{9C1CBC4B-D3C4-4799-85D7-9F1596F9769B}"/>
              </a:ext>
            </a:extLst>
          </p:cNvPr>
          <p:cNvSpPr/>
          <p:nvPr/>
        </p:nvSpPr>
        <p:spPr>
          <a:xfrm rot="5400000" flipV="1">
            <a:off x="7950566" y="3520707"/>
            <a:ext cx="314325" cy="514350"/>
          </a:xfrm>
          <a:prstGeom prst="snip2Same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Snipped 32">
            <a:extLst>
              <a:ext uri="{FF2B5EF4-FFF2-40B4-BE49-F238E27FC236}">
                <a16:creationId xmlns:a16="http://schemas.microsoft.com/office/drawing/2014/main" id="{10E689E0-E207-46F1-BEDD-BBB242300D21}"/>
              </a:ext>
            </a:extLst>
          </p:cNvPr>
          <p:cNvSpPr/>
          <p:nvPr/>
        </p:nvSpPr>
        <p:spPr>
          <a:xfrm rot="5400000" flipV="1">
            <a:off x="7950566" y="4016007"/>
            <a:ext cx="314325" cy="514350"/>
          </a:xfrm>
          <a:prstGeom prst="snip2Same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Top Corners Snipped 33">
            <a:extLst>
              <a:ext uri="{FF2B5EF4-FFF2-40B4-BE49-F238E27FC236}">
                <a16:creationId xmlns:a16="http://schemas.microsoft.com/office/drawing/2014/main" id="{DC279F5A-983A-477B-A7DC-920C61E2C4C4}"/>
              </a:ext>
            </a:extLst>
          </p:cNvPr>
          <p:cNvSpPr/>
          <p:nvPr/>
        </p:nvSpPr>
        <p:spPr>
          <a:xfrm rot="5400000" flipV="1">
            <a:off x="7950566" y="4511307"/>
            <a:ext cx="314325" cy="514350"/>
          </a:xfrm>
          <a:prstGeom prst="snip2Same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65CA71-07D8-4F04-8221-85E8B0EC8F4C}"/>
              </a:ext>
            </a:extLst>
          </p:cNvPr>
          <p:cNvCxnSpPr>
            <a:cxnSpLocks/>
          </p:cNvCxnSpPr>
          <p:nvPr/>
        </p:nvCxnSpPr>
        <p:spPr>
          <a:xfrm>
            <a:off x="8374429" y="3230196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13C4D9-DB3C-4D5E-8359-CD7CB37A6AFA}"/>
              </a:ext>
            </a:extLst>
          </p:cNvPr>
          <p:cNvCxnSpPr>
            <a:cxnSpLocks/>
          </p:cNvCxnSpPr>
          <p:nvPr/>
        </p:nvCxnSpPr>
        <p:spPr>
          <a:xfrm>
            <a:off x="8374428" y="3373070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34DCAD-AE66-4D5D-8CB0-9A8F229989D2}"/>
              </a:ext>
            </a:extLst>
          </p:cNvPr>
          <p:cNvCxnSpPr>
            <a:cxnSpLocks/>
          </p:cNvCxnSpPr>
          <p:nvPr/>
        </p:nvCxnSpPr>
        <p:spPr>
          <a:xfrm>
            <a:off x="8374429" y="3715971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1165FC-1957-4228-AC47-6662AEED8A0A}"/>
              </a:ext>
            </a:extLst>
          </p:cNvPr>
          <p:cNvCxnSpPr>
            <a:cxnSpLocks/>
          </p:cNvCxnSpPr>
          <p:nvPr/>
        </p:nvCxnSpPr>
        <p:spPr>
          <a:xfrm>
            <a:off x="8374428" y="3858845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F50F3F-C84A-48E2-A606-2602CBF8E92B}"/>
              </a:ext>
            </a:extLst>
          </p:cNvPr>
          <p:cNvCxnSpPr>
            <a:cxnSpLocks/>
          </p:cNvCxnSpPr>
          <p:nvPr/>
        </p:nvCxnSpPr>
        <p:spPr>
          <a:xfrm>
            <a:off x="8364904" y="4192221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CEA886-5DDF-449C-A743-6E0EE42757B7}"/>
              </a:ext>
            </a:extLst>
          </p:cNvPr>
          <p:cNvCxnSpPr>
            <a:cxnSpLocks/>
          </p:cNvCxnSpPr>
          <p:nvPr/>
        </p:nvCxnSpPr>
        <p:spPr>
          <a:xfrm>
            <a:off x="8364903" y="4335095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9BC78F-3766-4074-840C-FFC6D0898B9E}"/>
              </a:ext>
            </a:extLst>
          </p:cNvPr>
          <p:cNvCxnSpPr>
            <a:cxnSpLocks/>
          </p:cNvCxnSpPr>
          <p:nvPr/>
        </p:nvCxnSpPr>
        <p:spPr>
          <a:xfrm>
            <a:off x="8374429" y="4687521"/>
            <a:ext cx="2000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E13D9B-C0A8-43BE-A0A9-5A3D087032ED}"/>
              </a:ext>
            </a:extLst>
          </p:cNvPr>
          <p:cNvCxnSpPr>
            <a:cxnSpLocks/>
          </p:cNvCxnSpPr>
          <p:nvPr/>
        </p:nvCxnSpPr>
        <p:spPr>
          <a:xfrm>
            <a:off x="8374428" y="4830395"/>
            <a:ext cx="161925" cy="0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F53C70-5DC1-4AA9-819E-BFBB74E04CAB}"/>
              </a:ext>
            </a:extLst>
          </p:cNvPr>
          <p:cNvSpPr txBox="1"/>
          <p:nvPr/>
        </p:nvSpPr>
        <p:spPr>
          <a:xfrm>
            <a:off x="3001108" y="2084999"/>
            <a:ext cx="1657350" cy="4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US" sz="2000">
                <a:solidFill>
                  <a:srgbClr val="266D78"/>
                </a:solidFill>
                <a:latin typeface="Muli Light"/>
                <a:sym typeface="Roboto Slab"/>
              </a:rPr>
              <a:t>Zender</a:t>
            </a:r>
            <a:endParaRPr 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F4651D-92D7-412A-9293-295500433574}"/>
              </a:ext>
            </a:extLst>
          </p:cNvPr>
          <p:cNvSpPr txBox="1"/>
          <p:nvPr/>
        </p:nvSpPr>
        <p:spPr>
          <a:xfrm>
            <a:off x="7317154" y="2077671"/>
            <a:ext cx="1842732" cy="55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US" sz="2000" err="1">
                <a:solidFill>
                  <a:srgbClr val="266D78"/>
                </a:solidFill>
                <a:latin typeface="Muli Light"/>
                <a:sym typeface="Roboto Slab"/>
              </a:rPr>
              <a:t>Ontvanger</a:t>
            </a: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4310510E-D5AB-42FF-BCE4-DC787CEB1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85177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Kleuren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0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B6583-0F02-4758-8C4E-D10C041DD0F1}"/>
              </a:ext>
            </a:extLst>
          </p:cNvPr>
          <p:cNvSpPr txBox="1">
            <a:spLocks/>
          </p:cNvSpPr>
          <p:nvPr/>
        </p:nvSpPr>
        <p:spPr>
          <a:xfrm>
            <a:off x="1690077" y="651731"/>
            <a:ext cx="85439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nl-BE" dirty="0" err="1"/>
              <a:t>Wavelenght</a:t>
            </a:r>
            <a:r>
              <a:rPr lang="nl-BE" dirty="0"/>
              <a:t> </a:t>
            </a:r>
            <a:r>
              <a:rPr lang="nl-BE" dirty="0" err="1"/>
              <a:t>Division</a:t>
            </a:r>
            <a:r>
              <a:rPr lang="nl-BE" dirty="0"/>
              <a:t> </a:t>
            </a:r>
            <a:r>
              <a:rPr lang="nl-BE" dirty="0" err="1"/>
              <a:t>Multiplexing</a:t>
            </a:r>
            <a:endParaRPr lang="en-US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1C25264C-E031-4CDB-B371-930B5F1D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02292"/>
              </p:ext>
            </p:extLst>
          </p:nvPr>
        </p:nvGraphicFramePr>
        <p:xfrm>
          <a:off x="1820212" y="2527317"/>
          <a:ext cx="8283654" cy="2473838"/>
        </p:xfrm>
        <a:graphic>
          <a:graphicData uri="http://schemas.openxmlformats.org/drawingml/2006/table">
            <a:tbl>
              <a:tblPr firstRow="1" firstCol="1">
                <a:tableStyleId>{0505E3EF-67EA-436B-97B2-0124C06EBD24}</a:tableStyleId>
              </a:tblPr>
              <a:tblGrid>
                <a:gridCol w="1380609">
                  <a:extLst>
                    <a:ext uri="{9D8B030D-6E8A-4147-A177-3AD203B41FA5}">
                      <a16:colId xmlns:a16="http://schemas.microsoft.com/office/drawing/2014/main" val="3148487401"/>
                    </a:ext>
                  </a:extLst>
                </a:gridCol>
                <a:gridCol w="1380609">
                  <a:extLst>
                    <a:ext uri="{9D8B030D-6E8A-4147-A177-3AD203B41FA5}">
                      <a16:colId xmlns:a16="http://schemas.microsoft.com/office/drawing/2014/main" val="757242055"/>
                    </a:ext>
                  </a:extLst>
                </a:gridCol>
                <a:gridCol w="1380609">
                  <a:extLst>
                    <a:ext uri="{9D8B030D-6E8A-4147-A177-3AD203B41FA5}">
                      <a16:colId xmlns:a16="http://schemas.microsoft.com/office/drawing/2014/main" val="2232839644"/>
                    </a:ext>
                  </a:extLst>
                </a:gridCol>
                <a:gridCol w="1380609">
                  <a:extLst>
                    <a:ext uri="{9D8B030D-6E8A-4147-A177-3AD203B41FA5}">
                      <a16:colId xmlns:a16="http://schemas.microsoft.com/office/drawing/2014/main" val="1726228551"/>
                    </a:ext>
                  </a:extLst>
                </a:gridCol>
                <a:gridCol w="1380609">
                  <a:extLst>
                    <a:ext uri="{9D8B030D-6E8A-4147-A177-3AD203B41FA5}">
                      <a16:colId xmlns:a16="http://schemas.microsoft.com/office/drawing/2014/main" val="3745308036"/>
                    </a:ext>
                  </a:extLst>
                </a:gridCol>
                <a:gridCol w="1380609">
                  <a:extLst>
                    <a:ext uri="{9D8B030D-6E8A-4147-A177-3AD203B41FA5}">
                      <a16:colId xmlns:a16="http://schemas.microsoft.com/office/drawing/2014/main" val="1886415610"/>
                    </a:ext>
                  </a:extLst>
                </a:gridCol>
              </a:tblGrid>
              <a:tr h="385838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Detector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96868"/>
                  </a:ext>
                </a:extLst>
              </a:tr>
              <a:tr h="417600">
                <a:tc rowSpan="5">
                  <a:txBody>
                    <a:bodyPr/>
                    <a:lstStyle/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E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m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i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t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t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e</a:t>
                      </a:r>
                    </a:p>
                    <a:p>
                      <a:pPr algn="ctr"/>
                      <a:r>
                        <a:rPr lang="nl-BE" b="0" dirty="0">
                          <a:solidFill>
                            <a:srgbClr val="27868B"/>
                          </a:solidFill>
                          <a:latin typeface="Roboto Slab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BE" b="1" dirty="0">
                        <a:solidFill>
                          <a:srgbClr val="27868B"/>
                        </a:solidFill>
                        <a:latin typeface="Roboto Slab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Wit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Rood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Groen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Blauw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178822"/>
                  </a:ext>
                </a:extLst>
              </a:tr>
              <a:tr h="41760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Wit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430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405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57252"/>
                  </a:ext>
                </a:extLst>
              </a:tr>
              <a:tr h="41760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Rood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750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25289"/>
                  </a:ext>
                </a:extLst>
              </a:tr>
              <a:tr h="41760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Groen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450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105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954561"/>
                  </a:ext>
                </a:extLst>
              </a:tr>
              <a:tr h="41760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Blauw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54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1250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>
                          <a:solidFill>
                            <a:srgbClr val="27868B"/>
                          </a:solidFill>
                          <a:latin typeface="Roboto Slab"/>
                        </a:rPr>
                        <a:t>270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13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4BC062-A42E-4CD8-B9F7-B0D378B98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ctr" anchorCtr="0"/>
          <a:lstStyle/>
          <a:p>
            <a:pPr marL="101600" indent="0">
              <a:buNone/>
            </a:pPr>
            <a:r>
              <a:rPr lang="en-US" sz="11500" i="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1276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7B2C5-F84E-470C-9E05-8958924964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3769" y="593115"/>
            <a:ext cx="8543925" cy="1143000"/>
          </a:xfrm>
        </p:spPr>
        <p:txBody>
          <a:bodyPr/>
          <a:lstStyle/>
          <a:p>
            <a:pPr algn="ctr"/>
            <a:r>
              <a:rPr lang="nl-BE" dirty="0"/>
              <a:t>Protocol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2132D1-20EF-4758-8315-2DF8DC0BFF8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1809" y="1997976"/>
            <a:ext cx="4562231" cy="713933"/>
          </a:xfrm>
        </p:spPr>
        <p:txBody>
          <a:bodyPr/>
          <a:lstStyle/>
          <a:p>
            <a:pPr marL="101600" indent="0" algn="ctr">
              <a:buNone/>
            </a:pPr>
            <a:r>
              <a:rPr lang="nl-BE" dirty="0"/>
              <a:t>On-Of </a:t>
            </a:r>
            <a:r>
              <a:rPr lang="nl-BE" dirty="0" err="1"/>
              <a:t>Keying</a:t>
            </a:r>
            <a:endParaRPr lang="nl-BE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1583364-0311-4C8C-969F-C47E6F4F0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23815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142BA381-0E00-495E-89A3-8704410C136E}"/>
              </a:ext>
            </a:extLst>
          </p:cNvPr>
          <p:cNvSpPr txBox="1">
            <a:spLocks/>
          </p:cNvSpPr>
          <p:nvPr/>
        </p:nvSpPr>
        <p:spPr>
          <a:xfrm>
            <a:off x="6057045" y="1997976"/>
            <a:ext cx="4562231" cy="80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600" indent="0" algn="ctr">
              <a:buNone/>
            </a:pPr>
            <a:r>
              <a:rPr lang="nl-BE" dirty="0"/>
              <a:t>Manchester </a:t>
            </a:r>
            <a:r>
              <a:rPr lang="nl-BE" dirty="0" err="1"/>
              <a:t>encoding</a:t>
            </a:r>
            <a:endParaRPr lang="nl-BE" dirty="0"/>
          </a:p>
          <a:p>
            <a:pPr marL="608965" indent="-507365"/>
            <a:endParaRPr lang="nl-BE" dirty="0"/>
          </a:p>
          <a:p>
            <a:pPr marL="1218565" lvl="1" indent="-507365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1BBD5E-C2C7-4569-9566-837A0D53A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28" y="3426394"/>
            <a:ext cx="1368571" cy="1368571"/>
          </a:xfrm>
          <a:prstGeom prst="rect">
            <a:avLst/>
          </a:prstGeom>
        </p:spPr>
      </p:pic>
      <p:sp>
        <p:nvSpPr>
          <p:cNvPr id="15" name="Ster: 32 punten 14">
            <a:extLst>
              <a:ext uri="{FF2B5EF4-FFF2-40B4-BE49-F238E27FC236}">
                <a16:creationId xmlns:a16="http://schemas.microsoft.com/office/drawing/2014/main" id="{E786BF62-8D6D-40CE-97E6-13C77DAA8224}"/>
              </a:ext>
            </a:extLst>
          </p:cNvPr>
          <p:cNvSpPr/>
          <p:nvPr/>
        </p:nvSpPr>
        <p:spPr>
          <a:xfrm>
            <a:off x="3768232" y="3340903"/>
            <a:ext cx="821094" cy="769776"/>
          </a:xfrm>
          <a:prstGeom prst="star32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CD182E-4384-4326-BF20-926C19E2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99219" l="9961" r="89844">
                        <a14:foregroundMark x1="49414" y1="1367" x2="49414" y2="1367"/>
                        <a14:foregroundMark x1="64258" y1="95703" x2="64258" y2="95703"/>
                        <a14:foregroundMark x1="35742" y1="99219" x2="35742" y2="9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94" y="3426394"/>
            <a:ext cx="1368571" cy="136857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D041FA4-42CE-4922-BF5E-67644EE0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30" y="2907187"/>
            <a:ext cx="479216" cy="52181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E5D8CF3-75EC-4B20-B2B9-7897EA8B3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8" y="2949785"/>
            <a:ext cx="479216" cy="47921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5320337-3ED1-4495-8881-D1CF4B73B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17" y="2907186"/>
            <a:ext cx="479216" cy="52181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28E3163-5E3E-49F9-9AEF-1FA75E8B9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45" y="2951823"/>
            <a:ext cx="479216" cy="47921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E990F71D-E0D7-479A-812C-57350BD95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23" y="2944764"/>
            <a:ext cx="479216" cy="47921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763AA39-B486-43E2-BDC3-AFA486C89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75" y="2944764"/>
            <a:ext cx="479216" cy="47921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563B048-EF09-485D-963C-AFB9F0F00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53" y="2944764"/>
            <a:ext cx="479216" cy="47921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1E0165C-E372-4094-BC7C-7DE078CE2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81" y="2944764"/>
            <a:ext cx="479216" cy="47921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81AFD17-DCF1-49A4-A9F0-56BA99417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10" y="2944764"/>
            <a:ext cx="479216" cy="47921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05B8AF2-EA38-4AA5-ACDB-957B76EA0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12" y="2907186"/>
            <a:ext cx="479216" cy="52181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0B64B1A-5822-4D68-94F8-8F6BBCAAC9FB}"/>
              </a:ext>
            </a:extLst>
          </p:cNvPr>
          <p:cNvSpPr txBox="1"/>
          <p:nvPr/>
        </p:nvSpPr>
        <p:spPr>
          <a:xfrm>
            <a:off x="7365913" y="3692976"/>
            <a:ext cx="731464" cy="6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 algn="ctr" eaLnBrk="1" hangingPunct="1">
              <a:spcBef>
                <a:spcPts val="600"/>
              </a:spcBef>
              <a:buClr>
                <a:srgbClr val="9ED155"/>
              </a:buClr>
              <a:buSzPts val="2400"/>
              <a:buFont typeface="Muli Light"/>
              <a:buNone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1pPr>
            <a:lvl2pPr marL="1218565" indent="-507365" eaLnBrk="1" hangingPunct="1"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2pPr>
            <a:lvl3pPr marL="1371600" indent="-381000" eaLnBrk="1" hangingPunct="1"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3pPr>
            <a:lvl4pPr marL="1828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4pPr>
            <a:lvl5pPr marL="22860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5pPr>
            <a:lvl6pPr marL="27432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6pPr>
            <a:lvl7pPr marL="32004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7pPr>
            <a:lvl8pPr marL="36576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8pPr>
            <a:lvl9pPr marL="4114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9pPr>
          </a:lstStyle>
          <a:p>
            <a:r>
              <a:rPr lang="nl-BE" sz="2000" dirty="0"/>
              <a:t>0 =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8031BEF-4F8B-4C5A-963B-4ED8F9651718}"/>
              </a:ext>
            </a:extLst>
          </p:cNvPr>
          <p:cNvSpPr txBox="1"/>
          <p:nvPr/>
        </p:nvSpPr>
        <p:spPr>
          <a:xfrm>
            <a:off x="7373117" y="4133771"/>
            <a:ext cx="731464" cy="6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 algn="ctr" eaLnBrk="1" hangingPunct="1">
              <a:spcBef>
                <a:spcPts val="600"/>
              </a:spcBef>
              <a:buClr>
                <a:srgbClr val="9ED155"/>
              </a:buClr>
              <a:buSzPts val="2400"/>
              <a:buFont typeface="Muli Light"/>
              <a:buNone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1pPr>
            <a:lvl2pPr marL="1218565" indent="-507365" eaLnBrk="1" hangingPunct="1"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2pPr>
            <a:lvl3pPr marL="1371600" indent="-381000" eaLnBrk="1" hangingPunct="1"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3pPr>
            <a:lvl4pPr marL="1828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4pPr>
            <a:lvl5pPr marL="22860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5pPr>
            <a:lvl6pPr marL="27432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6pPr>
            <a:lvl7pPr marL="32004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7pPr>
            <a:lvl8pPr marL="36576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8pPr>
            <a:lvl9pPr marL="4114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9pPr>
          </a:lstStyle>
          <a:p>
            <a:r>
              <a:rPr lang="nl-BE" sz="2000" dirty="0"/>
              <a:t>1 =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B65C17D-0F86-4ADF-91D0-657E1CD14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26" y="4194935"/>
            <a:ext cx="479216" cy="521813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1A27B397-D0D9-41AA-85A1-AA6B5320F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55" y="4237533"/>
            <a:ext cx="479216" cy="479215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63CEDD6-D25B-46B0-99F9-AF92A76A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55" y="3700540"/>
            <a:ext cx="479216" cy="521813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0F2379FC-94EE-4E54-BB79-363D0071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26" y="3737883"/>
            <a:ext cx="479216" cy="479215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9D04B4BA-564C-4A21-8505-B66B058BB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30" y="4921712"/>
            <a:ext cx="479216" cy="521813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3B2C357-1F7D-492F-917D-658B46C4B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8" y="4964310"/>
            <a:ext cx="479216" cy="47921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D3E3CCB3-9500-4406-9CE7-3E15AB773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17" y="4921711"/>
            <a:ext cx="479216" cy="52181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BF0BF180-BEBE-4613-9AD4-A35F3784C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45" y="4966348"/>
            <a:ext cx="479216" cy="479215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99160916-E9F7-4D8E-9B84-65DE6D359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23" y="4959289"/>
            <a:ext cx="479216" cy="47921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6DC5E32C-1195-4DE3-B1EA-2C9E16C31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81" y="4959289"/>
            <a:ext cx="479216" cy="479215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EB900C31-3907-471B-8772-F5CCCE4B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10" y="4959289"/>
            <a:ext cx="479216" cy="479215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9B1F9E87-C335-4C4B-8AA7-712B93578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12" y="4921711"/>
            <a:ext cx="479216" cy="521813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C426EE7-862B-477A-BAE0-E7B321F9A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237" y="4912893"/>
            <a:ext cx="479216" cy="521813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B798A1F4-B6AD-49CB-9CDA-AE8B8B209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05" y="4913441"/>
            <a:ext cx="479216" cy="521813"/>
          </a:xfrm>
          <a:prstGeom prst="rect">
            <a:avLst/>
          </a:prstGeom>
        </p:spPr>
      </p:pic>
      <p:sp>
        <p:nvSpPr>
          <p:cNvPr id="9" name="Vierkante haak links 8">
            <a:extLst>
              <a:ext uri="{FF2B5EF4-FFF2-40B4-BE49-F238E27FC236}">
                <a16:creationId xmlns:a16="http://schemas.microsoft.com/office/drawing/2014/main" id="{0EB62873-4B49-4F4F-9A6D-2E3904ECE9BC}"/>
              </a:ext>
            </a:extLst>
          </p:cNvPr>
          <p:cNvSpPr/>
          <p:nvPr/>
        </p:nvSpPr>
        <p:spPr>
          <a:xfrm rot="16200000">
            <a:off x="7004293" y="5197833"/>
            <a:ext cx="95360" cy="64228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Vierkante haak links 39">
            <a:extLst>
              <a:ext uri="{FF2B5EF4-FFF2-40B4-BE49-F238E27FC236}">
                <a16:creationId xmlns:a16="http://schemas.microsoft.com/office/drawing/2014/main" id="{9E94E282-9728-4939-B107-DB944352E34D}"/>
              </a:ext>
            </a:extLst>
          </p:cNvPr>
          <p:cNvSpPr/>
          <p:nvPr/>
        </p:nvSpPr>
        <p:spPr>
          <a:xfrm rot="16200000">
            <a:off x="7754249" y="5216326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Vierkante haak links 40">
            <a:extLst>
              <a:ext uri="{FF2B5EF4-FFF2-40B4-BE49-F238E27FC236}">
                <a16:creationId xmlns:a16="http://schemas.microsoft.com/office/drawing/2014/main" id="{272858BA-9D7D-4D18-883E-DDD84A9904DE}"/>
              </a:ext>
            </a:extLst>
          </p:cNvPr>
          <p:cNvSpPr/>
          <p:nvPr/>
        </p:nvSpPr>
        <p:spPr>
          <a:xfrm rot="16200000">
            <a:off x="8428813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Vierkante haak links 41">
            <a:extLst>
              <a:ext uri="{FF2B5EF4-FFF2-40B4-BE49-F238E27FC236}">
                <a16:creationId xmlns:a16="http://schemas.microsoft.com/office/drawing/2014/main" id="{508A67A6-D86D-45FE-A673-D1ED32DCC8DE}"/>
              </a:ext>
            </a:extLst>
          </p:cNvPr>
          <p:cNvSpPr/>
          <p:nvPr/>
        </p:nvSpPr>
        <p:spPr>
          <a:xfrm rot="16200000">
            <a:off x="9103377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Vierkante haak links 42">
            <a:extLst>
              <a:ext uri="{FF2B5EF4-FFF2-40B4-BE49-F238E27FC236}">
                <a16:creationId xmlns:a16="http://schemas.microsoft.com/office/drawing/2014/main" id="{7302FE4D-EDAD-40E6-98CB-E398CACBAEB3}"/>
              </a:ext>
            </a:extLst>
          </p:cNvPr>
          <p:cNvSpPr/>
          <p:nvPr/>
        </p:nvSpPr>
        <p:spPr>
          <a:xfrm rot="16200000">
            <a:off x="9783295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E94573F-3289-4627-A5BF-0A4B8C6B38E0}"/>
              </a:ext>
            </a:extLst>
          </p:cNvPr>
          <p:cNvSpPr txBox="1"/>
          <p:nvPr/>
        </p:nvSpPr>
        <p:spPr>
          <a:xfrm>
            <a:off x="6681772" y="5599518"/>
            <a:ext cx="356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     0	  0           1	          0	     1      </a:t>
            </a:r>
          </a:p>
        </p:txBody>
      </p:sp>
    </p:spTree>
    <p:extLst>
      <p:ext uri="{BB962C8B-B14F-4D97-AF65-F5344CB8AC3E}">
        <p14:creationId xmlns:p14="http://schemas.microsoft.com/office/powerpoint/2010/main" val="389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3" grpId="0"/>
      <p:bldP spid="9" grpId="0" animBg="1"/>
      <p:bldP spid="40" grpId="0" animBg="1"/>
      <p:bldP spid="41" grpId="0" animBg="1"/>
      <p:bldP spid="42" grpId="0" animBg="1"/>
      <p:bldP spid="43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27B2C5-F84E-470C-9E05-8958924964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33769" y="593115"/>
            <a:ext cx="8543925" cy="1143000"/>
          </a:xfrm>
        </p:spPr>
        <p:txBody>
          <a:bodyPr/>
          <a:lstStyle/>
          <a:p>
            <a:pPr algn="ctr"/>
            <a:r>
              <a:rPr lang="nl-BE" dirty="0"/>
              <a:t>Protocol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2132D1-20EF-4758-8315-2DF8DC0BFF8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001809" y="1997976"/>
            <a:ext cx="4562231" cy="713933"/>
          </a:xfrm>
        </p:spPr>
        <p:txBody>
          <a:bodyPr/>
          <a:lstStyle/>
          <a:p>
            <a:pPr marL="101600" indent="0" algn="ctr">
              <a:buNone/>
            </a:pPr>
            <a:r>
              <a:rPr lang="nl-BE" dirty="0"/>
              <a:t>On-Of </a:t>
            </a:r>
            <a:r>
              <a:rPr lang="nl-BE" dirty="0" err="1"/>
              <a:t>Keying</a:t>
            </a:r>
            <a:endParaRPr lang="nl-BE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1583364-0311-4C8C-969F-C47E6F4F0A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142BA381-0E00-495E-89A3-8704410C136E}"/>
              </a:ext>
            </a:extLst>
          </p:cNvPr>
          <p:cNvSpPr txBox="1">
            <a:spLocks/>
          </p:cNvSpPr>
          <p:nvPr/>
        </p:nvSpPr>
        <p:spPr>
          <a:xfrm>
            <a:off x="6057045" y="1997976"/>
            <a:ext cx="4562231" cy="80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101600" indent="0" algn="ctr">
              <a:buNone/>
            </a:pPr>
            <a:r>
              <a:rPr lang="nl-BE" dirty="0"/>
              <a:t>Manchester </a:t>
            </a:r>
            <a:r>
              <a:rPr lang="nl-BE" dirty="0" err="1"/>
              <a:t>encoding</a:t>
            </a:r>
            <a:endParaRPr lang="nl-BE" dirty="0"/>
          </a:p>
          <a:p>
            <a:pPr marL="608965" indent="-507365"/>
            <a:endParaRPr lang="nl-BE" dirty="0"/>
          </a:p>
          <a:p>
            <a:pPr marL="1218565" lvl="1" indent="-507365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91BBD5E-C2C7-4569-9566-837A0D53A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28" y="3426394"/>
            <a:ext cx="1368571" cy="1368571"/>
          </a:xfrm>
          <a:prstGeom prst="rect">
            <a:avLst/>
          </a:prstGeom>
        </p:spPr>
      </p:pic>
      <p:sp>
        <p:nvSpPr>
          <p:cNvPr id="15" name="Ster: 32 punten 14">
            <a:extLst>
              <a:ext uri="{FF2B5EF4-FFF2-40B4-BE49-F238E27FC236}">
                <a16:creationId xmlns:a16="http://schemas.microsoft.com/office/drawing/2014/main" id="{E786BF62-8D6D-40CE-97E6-13C77DAA8224}"/>
              </a:ext>
            </a:extLst>
          </p:cNvPr>
          <p:cNvSpPr/>
          <p:nvPr/>
        </p:nvSpPr>
        <p:spPr>
          <a:xfrm>
            <a:off x="3768232" y="3340903"/>
            <a:ext cx="821094" cy="769776"/>
          </a:xfrm>
          <a:prstGeom prst="star32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E7CD182E-4384-4326-BF20-926C19E2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99219" l="9961" r="89844">
                        <a14:foregroundMark x1="49414" y1="1367" x2="49414" y2="1367"/>
                        <a14:foregroundMark x1="64258" y1="95703" x2="64258" y2="95703"/>
                        <a14:foregroundMark x1="35742" y1="99219" x2="35742" y2="9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94" y="3426394"/>
            <a:ext cx="1368571" cy="136857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D041FA4-42CE-4922-BF5E-67644EE0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30" y="2907187"/>
            <a:ext cx="479216" cy="52181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E5D8CF3-75EC-4B20-B2B9-7897EA8B3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8" y="2949785"/>
            <a:ext cx="479216" cy="47921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5320337-3ED1-4495-8881-D1CF4B73B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17" y="2907186"/>
            <a:ext cx="479216" cy="52181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428E3163-5E3E-49F9-9AEF-1FA75E8B9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45" y="2951823"/>
            <a:ext cx="479216" cy="47921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E990F71D-E0D7-479A-812C-57350BD95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23" y="2944764"/>
            <a:ext cx="479216" cy="47921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763AA39-B486-43E2-BDC3-AFA486C89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75" y="2944764"/>
            <a:ext cx="479216" cy="47921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3563B048-EF09-485D-963C-AFB9F0F00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053" y="2944764"/>
            <a:ext cx="479216" cy="47921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61E0165C-E372-4094-BC7C-7DE078CE2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81" y="2944764"/>
            <a:ext cx="479216" cy="47921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81AFD17-DCF1-49A4-A9F0-56BA99417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10" y="2944764"/>
            <a:ext cx="479216" cy="47921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05B8AF2-EA38-4AA5-ACDB-957B76EA0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12" y="2907186"/>
            <a:ext cx="479216" cy="521813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0B64B1A-5822-4D68-94F8-8F6BBCAAC9FB}"/>
              </a:ext>
            </a:extLst>
          </p:cNvPr>
          <p:cNvSpPr txBox="1"/>
          <p:nvPr/>
        </p:nvSpPr>
        <p:spPr>
          <a:xfrm>
            <a:off x="7365913" y="3692976"/>
            <a:ext cx="731464" cy="6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 algn="ctr" eaLnBrk="1" hangingPunct="1">
              <a:spcBef>
                <a:spcPts val="600"/>
              </a:spcBef>
              <a:buClr>
                <a:srgbClr val="9ED155"/>
              </a:buClr>
              <a:buSzPts val="2400"/>
              <a:buFont typeface="Muli Light"/>
              <a:buNone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1pPr>
            <a:lvl2pPr marL="1218565" indent="-507365" eaLnBrk="1" hangingPunct="1"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2pPr>
            <a:lvl3pPr marL="1371600" indent="-381000" eaLnBrk="1" hangingPunct="1"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3pPr>
            <a:lvl4pPr marL="1828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4pPr>
            <a:lvl5pPr marL="22860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5pPr>
            <a:lvl6pPr marL="27432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6pPr>
            <a:lvl7pPr marL="32004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7pPr>
            <a:lvl8pPr marL="36576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8pPr>
            <a:lvl9pPr marL="4114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9pPr>
          </a:lstStyle>
          <a:p>
            <a:r>
              <a:rPr lang="nl-BE" sz="2000" dirty="0"/>
              <a:t>0 =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58031BEF-4F8B-4C5A-963B-4ED8F9651718}"/>
              </a:ext>
            </a:extLst>
          </p:cNvPr>
          <p:cNvSpPr txBox="1"/>
          <p:nvPr/>
        </p:nvSpPr>
        <p:spPr>
          <a:xfrm>
            <a:off x="7373117" y="4133771"/>
            <a:ext cx="731464" cy="6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01600" indent="0" algn="ctr" eaLnBrk="1" hangingPunct="1">
              <a:spcBef>
                <a:spcPts val="600"/>
              </a:spcBef>
              <a:buClr>
                <a:srgbClr val="9ED155"/>
              </a:buClr>
              <a:buSzPts val="2400"/>
              <a:buFont typeface="Muli Light"/>
              <a:buNone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1pPr>
            <a:lvl2pPr marL="1218565" indent="-507365" eaLnBrk="1" hangingPunct="1"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2pPr>
            <a:lvl3pPr marL="1371600" indent="-381000" eaLnBrk="1" hangingPunct="1"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3pPr>
            <a:lvl4pPr marL="1828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4pPr>
            <a:lvl5pPr marL="22860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5pPr>
            <a:lvl6pPr marL="27432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6pPr>
            <a:lvl7pPr marL="32004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7pPr>
            <a:lvl8pPr marL="36576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8pPr>
            <a:lvl9pPr marL="4114800" indent="-381000" eaLnBrk="1" hangingPunct="1"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</a:defRPr>
            </a:lvl9pPr>
          </a:lstStyle>
          <a:p>
            <a:r>
              <a:rPr lang="nl-BE" sz="2000" dirty="0"/>
              <a:t>1 =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B65C17D-0F86-4ADF-91D0-657E1CD14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26" y="4194935"/>
            <a:ext cx="479216" cy="521813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1A27B397-D0D9-41AA-85A1-AA6B5320F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55" y="4237533"/>
            <a:ext cx="479216" cy="479215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63CEDD6-D25B-46B0-99F9-AF92A76A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55" y="3700540"/>
            <a:ext cx="479216" cy="521813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0F2379FC-94EE-4E54-BB79-363D0071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26" y="3737883"/>
            <a:ext cx="479216" cy="479215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9D04B4BA-564C-4A21-8505-B66B058BB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30" y="4921712"/>
            <a:ext cx="479216" cy="521813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A3B2C357-1F7D-492F-917D-658B46C4B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58" y="4964310"/>
            <a:ext cx="479216" cy="47921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D3E3CCB3-9500-4406-9CE7-3E15AB773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117" y="4921711"/>
            <a:ext cx="479216" cy="52181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BF0BF180-BEBE-4613-9AD4-A35F3784C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45" y="4966348"/>
            <a:ext cx="479216" cy="479215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99160916-E9F7-4D8E-9B84-65DE6D359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23" y="4959289"/>
            <a:ext cx="479216" cy="479215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6DC5E32C-1195-4DE3-B1EA-2C9E16C31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081" y="4959289"/>
            <a:ext cx="479216" cy="479215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EB900C31-3907-471B-8772-F5CCCE4B8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63" b="99414" l="9961" r="89844">
                        <a14:foregroundMark x1="50781" y1="1563" x2="50781" y2="1563"/>
                        <a14:foregroundMark x1="64258" y1="98633" x2="64258" y2="98633"/>
                        <a14:foregroundMark x1="36328" y1="99414" x2="36328" y2="9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10" y="4959289"/>
            <a:ext cx="479216" cy="479215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9B1F9E87-C335-4C4B-8AA7-712B93578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412" y="4921711"/>
            <a:ext cx="479216" cy="521813"/>
          </a:xfrm>
          <a:prstGeom prst="rect">
            <a:avLst/>
          </a:prstGeom>
        </p:spPr>
      </p:pic>
      <p:pic>
        <p:nvPicPr>
          <p:cNvPr id="38" name="Afbeelding 37">
            <a:extLst>
              <a:ext uri="{FF2B5EF4-FFF2-40B4-BE49-F238E27FC236}">
                <a16:creationId xmlns:a16="http://schemas.microsoft.com/office/drawing/2014/main" id="{1C426EE7-862B-477A-BAE0-E7B321F9A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237" y="4912893"/>
            <a:ext cx="479216" cy="521813"/>
          </a:xfrm>
          <a:prstGeom prst="rect">
            <a:avLst/>
          </a:prstGeom>
        </p:spPr>
      </p:pic>
      <p:pic>
        <p:nvPicPr>
          <p:cNvPr id="39" name="Afbeelding 38">
            <a:extLst>
              <a:ext uri="{FF2B5EF4-FFF2-40B4-BE49-F238E27FC236}">
                <a16:creationId xmlns:a16="http://schemas.microsoft.com/office/drawing/2014/main" id="{B798A1F4-B6AD-49CB-9CDA-AE8B8B209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05" y="4913441"/>
            <a:ext cx="479216" cy="521813"/>
          </a:xfrm>
          <a:prstGeom prst="rect">
            <a:avLst/>
          </a:prstGeom>
        </p:spPr>
      </p:pic>
      <p:sp>
        <p:nvSpPr>
          <p:cNvPr id="9" name="Vierkante haak links 8">
            <a:extLst>
              <a:ext uri="{FF2B5EF4-FFF2-40B4-BE49-F238E27FC236}">
                <a16:creationId xmlns:a16="http://schemas.microsoft.com/office/drawing/2014/main" id="{0EB62873-4B49-4F4F-9A6D-2E3904ECE9BC}"/>
              </a:ext>
            </a:extLst>
          </p:cNvPr>
          <p:cNvSpPr/>
          <p:nvPr/>
        </p:nvSpPr>
        <p:spPr>
          <a:xfrm rot="16200000">
            <a:off x="7004293" y="5197833"/>
            <a:ext cx="95360" cy="64228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Vierkante haak links 39">
            <a:extLst>
              <a:ext uri="{FF2B5EF4-FFF2-40B4-BE49-F238E27FC236}">
                <a16:creationId xmlns:a16="http://schemas.microsoft.com/office/drawing/2014/main" id="{9E94E282-9728-4939-B107-DB944352E34D}"/>
              </a:ext>
            </a:extLst>
          </p:cNvPr>
          <p:cNvSpPr/>
          <p:nvPr/>
        </p:nvSpPr>
        <p:spPr>
          <a:xfrm rot="16200000">
            <a:off x="7754249" y="5216326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Vierkante haak links 40">
            <a:extLst>
              <a:ext uri="{FF2B5EF4-FFF2-40B4-BE49-F238E27FC236}">
                <a16:creationId xmlns:a16="http://schemas.microsoft.com/office/drawing/2014/main" id="{272858BA-9D7D-4D18-883E-DDD84A9904DE}"/>
              </a:ext>
            </a:extLst>
          </p:cNvPr>
          <p:cNvSpPr/>
          <p:nvPr/>
        </p:nvSpPr>
        <p:spPr>
          <a:xfrm rot="16200000">
            <a:off x="8428813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Vierkante haak links 41">
            <a:extLst>
              <a:ext uri="{FF2B5EF4-FFF2-40B4-BE49-F238E27FC236}">
                <a16:creationId xmlns:a16="http://schemas.microsoft.com/office/drawing/2014/main" id="{508A67A6-D86D-45FE-A673-D1ED32DCC8DE}"/>
              </a:ext>
            </a:extLst>
          </p:cNvPr>
          <p:cNvSpPr/>
          <p:nvPr/>
        </p:nvSpPr>
        <p:spPr>
          <a:xfrm rot="16200000">
            <a:off x="9103377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Vierkante haak links 42">
            <a:extLst>
              <a:ext uri="{FF2B5EF4-FFF2-40B4-BE49-F238E27FC236}">
                <a16:creationId xmlns:a16="http://schemas.microsoft.com/office/drawing/2014/main" id="{7302FE4D-EDAD-40E6-98CB-E398CACBAEB3}"/>
              </a:ext>
            </a:extLst>
          </p:cNvPr>
          <p:cNvSpPr/>
          <p:nvPr/>
        </p:nvSpPr>
        <p:spPr>
          <a:xfrm rot="16200000">
            <a:off x="9783295" y="5216325"/>
            <a:ext cx="95360" cy="60530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E94573F-3289-4627-A5BF-0A4B8C6B38E0}"/>
              </a:ext>
            </a:extLst>
          </p:cNvPr>
          <p:cNvSpPr txBox="1"/>
          <p:nvPr/>
        </p:nvSpPr>
        <p:spPr>
          <a:xfrm>
            <a:off x="6681772" y="5599518"/>
            <a:ext cx="3560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     0	  0           1	          0	     1      </a:t>
            </a:r>
          </a:p>
        </p:txBody>
      </p:sp>
    </p:spTree>
    <p:extLst>
      <p:ext uri="{BB962C8B-B14F-4D97-AF65-F5344CB8AC3E}">
        <p14:creationId xmlns:p14="http://schemas.microsoft.com/office/powerpoint/2010/main" val="133976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3" grpId="0"/>
      <p:bldP spid="9" grpId="0" animBg="1"/>
      <p:bldP spid="40" grpId="0" animBg="1"/>
      <p:bldP spid="41" grpId="0" animBg="1"/>
      <p:bldP spid="42" grpId="0" animBg="1"/>
      <p:bldP spid="43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03F5-EA46-4B5D-A4A5-C9B50D310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9000" y="651730"/>
            <a:ext cx="8543925" cy="1143000"/>
          </a:xfrm>
        </p:spPr>
        <p:txBody>
          <a:bodyPr/>
          <a:lstStyle/>
          <a:p>
            <a:pPr algn="ctr"/>
            <a:r>
              <a:rPr lang="nl-BE"/>
              <a:t>Synchronisatie</a:t>
            </a:r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4D1382B-2A42-4637-800E-7B76313E9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46361"/>
              </p:ext>
            </p:extLst>
          </p:nvPr>
        </p:nvGraphicFramePr>
        <p:xfrm>
          <a:off x="2898347" y="2373667"/>
          <a:ext cx="7351776" cy="375984"/>
        </p:xfrm>
        <a:graphic>
          <a:graphicData uri="http://schemas.openxmlformats.org/drawingml/2006/table">
            <a:tbl>
              <a:tblPr bandCol="1">
                <a:tableStyleId>{8799B23B-EC83-4686-B30A-512413B5E67A}</a:tableStyleId>
              </a:tblPr>
              <a:tblGrid>
                <a:gridCol w="816864">
                  <a:extLst>
                    <a:ext uri="{9D8B030D-6E8A-4147-A177-3AD203B41FA5}">
                      <a16:colId xmlns:a16="http://schemas.microsoft.com/office/drawing/2014/main" val="294604281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18106182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220500631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444008075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754103313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1774351294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4059011556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911629220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223124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41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67E87846-CF4F-41A8-A980-FB09512A7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061014"/>
              </p:ext>
            </p:extLst>
          </p:nvPr>
        </p:nvGraphicFramePr>
        <p:xfrm>
          <a:off x="2909720" y="2885457"/>
          <a:ext cx="7342396" cy="375984"/>
        </p:xfrm>
        <a:graphic>
          <a:graphicData uri="http://schemas.openxmlformats.org/drawingml/2006/table">
            <a:tbl>
              <a:tblPr bandCol="1">
                <a:tableStyleId>{8799B23B-EC83-4686-B30A-512413B5E67A}</a:tableStyleId>
              </a:tblPr>
              <a:tblGrid>
                <a:gridCol w="403746">
                  <a:extLst>
                    <a:ext uri="{9D8B030D-6E8A-4147-A177-3AD203B41FA5}">
                      <a16:colId xmlns:a16="http://schemas.microsoft.com/office/drawing/2014/main" val="2946042812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3181061822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2205006312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3444008075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754103313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1774351294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4059011556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3911629220"/>
                    </a:ext>
                  </a:extLst>
                </a:gridCol>
                <a:gridCol w="816863">
                  <a:extLst>
                    <a:ext uri="{9D8B030D-6E8A-4147-A177-3AD203B41FA5}">
                      <a16:colId xmlns:a16="http://schemas.microsoft.com/office/drawing/2014/main" val="2231242935"/>
                    </a:ext>
                  </a:extLst>
                </a:gridCol>
                <a:gridCol w="403746">
                  <a:extLst>
                    <a:ext uri="{9D8B030D-6E8A-4147-A177-3AD203B41FA5}">
                      <a16:colId xmlns:a16="http://schemas.microsoft.com/office/drawing/2014/main" val="213729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4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BBAE82-72DF-498D-B0DB-5E112162EFC7}"/>
              </a:ext>
            </a:extLst>
          </p:cNvPr>
          <p:cNvSpPr txBox="1"/>
          <p:nvPr/>
        </p:nvSpPr>
        <p:spPr>
          <a:xfrm>
            <a:off x="1289275" y="2332541"/>
            <a:ext cx="1799230" cy="115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GB">
                <a:solidFill>
                  <a:srgbClr val="266D78"/>
                </a:solidFill>
                <a:latin typeface="Muli Light"/>
              </a:rPr>
              <a:t>Zender      =&gt;</a:t>
            </a:r>
          </a:p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endParaRPr lang="en-GB">
              <a:solidFill>
                <a:srgbClr val="266D78"/>
              </a:solidFill>
              <a:latin typeface="Muli Light"/>
            </a:endParaRPr>
          </a:p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GB" err="1">
                <a:solidFill>
                  <a:srgbClr val="266D78"/>
                </a:solidFill>
                <a:latin typeface="Muli Light"/>
              </a:rPr>
              <a:t>Ontvanger</a:t>
            </a:r>
            <a:r>
              <a:rPr lang="en-GB">
                <a:solidFill>
                  <a:srgbClr val="266D78"/>
                </a:solidFill>
                <a:latin typeface="Muli Light"/>
              </a:rPr>
              <a:t> =&gt;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35918171-EC4C-4BC1-AC34-4D7F06A99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779879"/>
              </p:ext>
            </p:extLst>
          </p:nvPr>
        </p:nvGraphicFramePr>
        <p:xfrm>
          <a:off x="2898346" y="4659666"/>
          <a:ext cx="7351776" cy="375984"/>
        </p:xfrm>
        <a:graphic>
          <a:graphicData uri="http://schemas.openxmlformats.org/drawingml/2006/table">
            <a:tbl>
              <a:tblPr bandCol="1">
                <a:tableStyleId>{8799B23B-EC83-4686-B30A-512413B5E67A}</a:tableStyleId>
              </a:tblPr>
              <a:tblGrid>
                <a:gridCol w="816864">
                  <a:extLst>
                    <a:ext uri="{9D8B030D-6E8A-4147-A177-3AD203B41FA5}">
                      <a16:colId xmlns:a16="http://schemas.microsoft.com/office/drawing/2014/main" val="294604281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18106182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2205006312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444008075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754103313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1774351294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4059011556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3911629220"/>
                    </a:ext>
                  </a:extLst>
                </a:gridCol>
                <a:gridCol w="816864">
                  <a:extLst>
                    <a:ext uri="{9D8B030D-6E8A-4147-A177-3AD203B41FA5}">
                      <a16:colId xmlns:a16="http://schemas.microsoft.com/office/drawing/2014/main" val="2231242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418"/>
                  </a:ext>
                </a:extLst>
              </a:tr>
            </a:tbl>
          </a:graphicData>
        </a:graphic>
      </p:graphicFrame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35B5AF7E-896A-4518-917A-520B0229B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58185"/>
              </p:ext>
            </p:extLst>
          </p:nvPr>
        </p:nvGraphicFramePr>
        <p:xfrm>
          <a:off x="2909719" y="5171456"/>
          <a:ext cx="7335666" cy="375984"/>
        </p:xfrm>
        <a:graphic>
          <a:graphicData uri="http://schemas.openxmlformats.org/drawingml/2006/table">
            <a:tbl>
              <a:tblPr bandCol="1">
                <a:tableStyleId>{8799B23B-EC83-4686-B30A-512413B5E67A}</a:tableStyleId>
              </a:tblPr>
              <a:tblGrid>
                <a:gridCol w="815074">
                  <a:extLst>
                    <a:ext uri="{9D8B030D-6E8A-4147-A177-3AD203B41FA5}">
                      <a16:colId xmlns:a16="http://schemas.microsoft.com/office/drawing/2014/main" val="2946042812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3469706086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3206712171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481257622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308583114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3314301883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485598112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3093462626"/>
                    </a:ext>
                  </a:extLst>
                </a:gridCol>
                <a:gridCol w="815074">
                  <a:extLst>
                    <a:ext uri="{9D8B030D-6E8A-4147-A177-3AD203B41FA5}">
                      <a16:colId xmlns:a16="http://schemas.microsoft.com/office/drawing/2014/main" val="864350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0841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E424BB-6AE1-4206-879F-0314F76E46EC}"/>
              </a:ext>
            </a:extLst>
          </p:cNvPr>
          <p:cNvSpPr txBox="1"/>
          <p:nvPr/>
        </p:nvSpPr>
        <p:spPr>
          <a:xfrm>
            <a:off x="1289274" y="4607168"/>
            <a:ext cx="1628633" cy="107991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91425" tIns="91425" rIns="91425" bIns="91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GB">
                <a:solidFill>
                  <a:srgbClr val="266D78"/>
                </a:solidFill>
                <a:latin typeface="Muli Light"/>
              </a:rPr>
              <a:t>Zender      =&gt;</a:t>
            </a:r>
          </a:p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endParaRPr lang="en-GB">
              <a:solidFill>
                <a:srgbClr val="266D78"/>
              </a:solidFill>
              <a:latin typeface="Muli Light"/>
            </a:endParaRPr>
          </a:p>
          <a:p>
            <a:pPr marL="135255">
              <a:spcBef>
                <a:spcPts val="800"/>
              </a:spcBef>
              <a:buClr>
                <a:srgbClr val="9ED155"/>
              </a:buClr>
              <a:buSzPts val="2000"/>
            </a:pPr>
            <a:r>
              <a:rPr lang="en-GB" err="1">
                <a:solidFill>
                  <a:srgbClr val="266D78"/>
                </a:solidFill>
                <a:latin typeface="Muli Light"/>
              </a:rPr>
              <a:t>Ontvanger</a:t>
            </a:r>
            <a:r>
              <a:rPr lang="en-GB">
                <a:solidFill>
                  <a:srgbClr val="266D78"/>
                </a:solidFill>
                <a:latin typeface="Muli Light"/>
              </a:rPr>
              <a:t> =&gt;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5B79725-E118-4069-8284-E61D7854321E}"/>
              </a:ext>
            </a:extLst>
          </p:cNvPr>
          <p:cNvSpPr/>
          <p:nvPr/>
        </p:nvSpPr>
        <p:spPr>
          <a:xfrm>
            <a:off x="6137574" y="3618684"/>
            <a:ext cx="586990" cy="568976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A55AE1A-400B-44CA-ADE3-7370B6CB9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883144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2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18AC-C219-4D4C-9517-0A80833CC5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4538" y="661500"/>
            <a:ext cx="8543925" cy="1143000"/>
          </a:xfrm>
        </p:spPr>
        <p:txBody>
          <a:bodyPr/>
          <a:lstStyle/>
          <a:p>
            <a:pPr algn="ctr"/>
            <a:r>
              <a:rPr lang="nl-BE"/>
              <a:t>Synchronisatie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9547A-0819-430C-A304-815988194C9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24538" y="1889369"/>
            <a:ext cx="8543925" cy="4356100"/>
          </a:xfrm>
        </p:spPr>
        <p:txBody>
          <a:bodyPr/>
          <a:lstStyle/>
          <a:p>
            <a:pPr marL="608965" indent="-507365"/>
            <a:r>
              <a:rPr lang="en-GB" err="1"/>
              <a:t>Synchronisatie</a:t>
            </a:r>
            <a:r>
              <a:rPr lang="en-GB"/>
              <a:t> patroon</a:t>
            </a:r>
          </a:p>
          <a:p>
            <a:pPr marL="608965" indent="-507365"/>
            <a:endParaRPr lang="en-GB"/>
          </a:p>
          <a:p>
            <a:pPr marL="608965" indent="-507365"/>
            <a:endParaRPr lang="en-GB"/>
          </a:p>
          <a:p>
            <a:pPr marL="608965" indent="-507365"/>
            <a:endParaRPr lang="en-GB"/>
          </a:p>
          <a:p>
            <a:pPr marL="608965" indent="-507365"/>
            <a:r>
              <a:rPr lang="en-GB"/>
              <a:t>Over-sampling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1805D0-8BEE-4371-B847-FEFF63A7B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497960"/>
              </p:ext>
            </p:extLst>
          </p:nvPr>
        </p:nvGraphicFramePr>
        <p:xfrm>
          <a:off x="2167113" y="2538578"/>
          <a:ext cx="8168640" cy="375984"/>
        </p:xfrm>
        <a:graphic>
          <a:graphicData uri="http://schemas.openxmlformats.org/drawingml/2006/table">
            <a:tbl>
              <a:tblPr bandCol="1">
                <a:tableStyleId>{C083E6E3-FA7D-4D7B-A595-EF9225AFEA82}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99457636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760273592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127094166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17828750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94901995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508632897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340218543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446283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1      1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0      0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1      1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0      0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1      1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0      0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1      1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0      0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8287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F3CADF-14DD-419C-83C7-8255DD6D9FAE}"/>
              </a:ext>
            </a:extLst>
          </p:cNvPr>
          <p:cNvCxnSpPr/>
          <p:nvPr/>
        </p:nvCxnSpPr>
        <p:spPr>
          <a:xfrm>
            <a:off x="2167972" y="3020016"/>
            <a:ext cx="1004258" cy="8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7AB115-BE9A-459E-ABC3-5B52DC613D09}"/>
              </a:ext>
            </a:extLst>
          </p:cNvPr>
          <p:cNvCxnSpPr>
            <a:cxnSpLocks/>
          </p:cNvCxnSpPr>
          <p:nvPr/>
        </p:nvCxnSpPr>
        <p:spPr>
          <a:xfrm>
            <a:off x="4658687" y="3020015"/>
            <a:ext cx="1004258" cy="86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C4A39ED-F5A2-418C-AD1D-21A76A04D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95496"/>
              </p:ext>
            </p:extLst>
          </p:nvPr>
        </p:nvGraphicFramePr>
        <p:xfrm>
          <a:off x="2223979" y="4824578"/>
          <a:ext cx="8168640" cy="375984"/>
        </p:xfrm>
        <a:graphic>
          <a:graphicData uri="http://schemas.openxmlformats.org/drawingml/2006/table">
            <a:tbl>
              <a:tblPr bandCol="1">
                <a:tableStyleId>{C083E6E3-FA7D-4D7B-A595-EF9225AFEA82}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58192265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51264760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20305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78644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4DC6F7-4CAF-4C22-B349-6234FC6625F7}"/>
              </a:ext>
            </a:extLst>
          </p:cNvPr>
          <p:cNvCxnSpPr/>
          <p:nvPr/>
        </p:nvCxnSpPr>
        <p:spPr>
          <a:xfrm flipV="1">
            <a:off x="3496859" y="5321403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A314-790D-4AC6-8CDA-F895E1E10D10}"/>
              </a:ext>
            </a:extLst>
          </p:cNvPr>
          <p:cNvCxnSpPr>
            <a:cxnSpLocks/>
          </p:cNvCxnSpPr>
          <p:nvPr/>
        </p:nvCxnSpPr>
        <p:spPr>
          <a:xfrm flipV="1">
            <a:off x="4270232" y="5321403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F3A080-E0D8-41A1-A5BD-AA73BE154136}"/>
              </a:ext>
            </a:extLst>
          </p:cNvPr>
          <p:cNvCxnSpPr>
            <a:cxnSpLocks/>
          </p:cNvCxnSpPr>
          <p:nvPr/>
        </p:nvCxnSpPr>
        <p:spPr>
          <a:xfrm flipV="1">
            <a:off x="3883545" y="5321402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B4F983-1EC6-4D33-94B6-F66200C5E6AD}"/>
              </a:ext>
            </a:extLst>
          </p:cNvPr>
          <p:cNvCxnSpPr/>
          <p:nvPr/>
        </p:nvCxnSpPr>
        <p:spPr>
          <a:xfrm>
            <a:off x="3483126" y="5891302"/>
            <a:ext cx="795251" cy="5140"/>
          </a:xfrm>
          <a:prstGeom prst="straightConnector1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B4C4CE-691A-436A-BB69-B217D6B33715}"/>
              </a:ext>
            </a:extLst>
          </p:cNvPr>
          <p:cNvCxnSpPr>
            <a:cxnSpLocks/>
          </p:cNvCxnSpPr>
          <p:nvPr/>
        </p:nvCxnSpPr>
        <p:spPr>
          <a:xfrm flipV="1">
            <a:off x="7136261" y="5332775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96634-ADEE-401D-9525-B7813FB08C83}"/>
              </a:ext>
            </a:extLst>
          </p:cNvPr>
          <p:cNvCxnSpPr>
            <a:cxnSpLocks/>
          </p:cNvCxnSpPr>
          <p:nvPr/>
        </p:nvCxnSpPr>
        <p:spPr>
          <a:xfrm flipV="1">
            <a:off x="7909634" y="5332775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E1E91E-0D19-43E6-BC51-9CD451A3FAA3}"/>
              </a:ext>
            </a:extLst>
          </p:cNvPr>
          <p:cNvCxnSpPr>
            <a:cxnSpLocks/>
          </p:cNvCxnSpPr>
          <p:nvPr/>
        </p:nvCxnSpPr>
        <p:spPr>
          <a:xfrm flipV="1">
            <a:off x="7522947" y="5332774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A705DB-8556-48DF-86D8-DCB994857793}"/>
              </a:ext>
            </a:extLst>
          </p:cNvPr>
          <p:cNvCxnSpPr>
            <a:cxnSpLocks/>
          </p:cNvCxnSpPr>
          <p:nvPr/>
        </p:nvCxnSpPr>
        <p:spPr>
          <a:xfrm>
            <a:off x="7122528" y="5902674"/>
            <a:ext cx="795251" cy="5140"/>
          </a:xfrm>
          <a:prstGeom prst="straightConnector1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F98B62-C480-4D28-8B5A-F5B35F1AA71A}"/>
              </a:ext>
            </a:extLst>
          </p:cNvPr>
          <p:cNvSpPr txBox="1"/>
          <p:nvPr/>
        </p:nvSpPr>
        <p:spPr>
          <a:xfrm>
            <a:off x="3492310" y="5443094"/>
            <a:ext cx="133293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1      1      1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5396CA-D4D3-49B6-9F72-464FF851E658}"/>
              </a:ext>
            </a:extLst>
          </p:cNvPr>
          <p:cNvSpPr txBox="1"/>
          <p:nvPr/>
        </p:nvSpPr>
        <p:spPr>
          <a:xfrm>
            <a:off x="7131713" y="5443094"/>
            <a:ext cx="1094096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0      0      1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57F3FE-8F59-42EB-8475-1DE97BC8DD82}"/>
              </a:ext>
            </a:extLst>
          </p:cNvPr>
          <p:cNvCxnSpPr>
            <a:cxnSpLocks/>
          </p:cNvCxnSpPr>
          <p:nvPr/>
        </p:nvCxnSpPr>
        <p:spPr>
          <a:xfrm flipV="1">
            <a:off x="7909635" y="5332776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C5D05D-AF24-4906-B3F7-42E97C326C7E}"/>
              </a:ext>
            </a:extLst>
          </p:cNvPr>
          <p:cNvCxnSpPr>
            <a:cxnSpLocks/>
          </p:cNvCxnSpPr>
          <p:nvPr/>
        </p:nvCxnSpPr>
        <p:spPr>
          <a:xfrm flipV="1">
            <a:off x="8683008" y="5332776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58D560-0F38-4A0C-8069-DD347F6C3712}"/>
              </a:ext>
            </a:extLst>
          </p:cNvPr>
          <p:cNvCxnSpPr>
            <a:cxnSpLocks/>
          </p:cNvCxnSpPr>
          <p:nvPr/>
        </p:nvCxnSpPr>
        <p:spPr>
          <a:xfrm flipV="1">
            <a:off x="8296321" y="5332775"/>
            <a:ext cx="4550" cy="564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02D838-F671-4B37-BF10-3A80C15B36B2}"/>
              </a:ext>
            </a:extLst>
          </p:cNvPr>
          <p:cNvCxnSpPr>
            <a:cxnSpLocks/>
          </p:cNvCxnSpPr>
          <p:nvPr/>
        </p:nvCxnSpPr>
        <p:spPr>
          <a:xfrm>
            <a:off x="7895902" y="5902675"/>
            <a:ext cx="795251" cy="514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A83BBC6-FCE7-4AB0-AF21-03A63E34484E}"/>
              </a:ext>
            </a:extLst>
          </p:cNvPr>
          <p:cNvSpPr txBox="1"/>
          <p:nvPr/>
        </p:nvSpPr>
        <p:spPr>
          <a:xfrm>
            <a:off x="8269025" y="5443094"/>
            <a:ext cx="798394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1      1</a:t>
            </a:r>
          </a:p>
        </p:txBody>
      </p:sp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28A7851B-5B81-4969-8A07-8471C0DAA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812288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4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D7C8D00-7281-45E8-879F-C9D348A42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nl-BE" sz="11500" i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20342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B773F-0E51-41F6-BA88-4A398F075A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2727" y="790596"/>
            <a:ext cx="3171825" cy="175577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nl-BE" sz="4000"/>
              <a:t>Smart LED</a:t>
            </a:r>
            <a:br>
              <a:rPr lang="nl-BE" sz="4000"/>
            </a:br>
            <a:r>
              <a:rPr lang="nl-BE">
                <a:solidFill>
                  <a:schemeClr val="accent4">
                    <a:lumMod val="50000"/>
                  </a:schemeClr>
                </a:solidFill>
              </a:rPr>
              <a:t>Wat is het?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153EF26-1636-46F0-B702-2BBA22149924}"/>
              </a:ext>
            </a:extLst>
          </p:cNvPr>
          <p:cNvSpPr/>
          <p:nvPr/>
        </p:nvSpPr>
        <p:spPr>
          <a:xfrm flipV="1">
            <a:off x="10340392" y="3413471"/>
            <a:ext cx="425704" cy="394676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85543B-A2DD-445F-B075-69F4A5BEADDA}"/>
              </a:ext>
            </a:extLst>
          </p:cNvPr>
          <p:cNvCxnSpPr/>
          <p:nvPr/>
        </p:nvCxnSpPr>
        <p:spPr>
          <a:xfrm>
            <a:off x="10345158" y="3798378"/>
            <a:ext cx="406401" cy="5862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524E33E-A44A-4816-8148-ADF50F41641E}"/>
              </a:ext>
            </a:extLst>
          </p:cNvPr>
          <p:cNvCxnSpPr>
            <a:cxnSpLocks/>
          </p:cNvCxnSpPr>
          <p:nvPr/>
        </p:nvCxnSpPr>
        <p:spPr>
          <a:xfrm>
            <a:off x="10765236" y="3651839"/>
            <a:ext cx="298939" cy="449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FFDE7AC-00E0-4022-BDD9-53E368A00AE7}"/>
              </a:ext>
            </a:extLst>
          </p:cNvPr>
          <p:cNvCxnSpPr>
            <a:cxnSpLocks/>
          </p:cNvCxnSpPr>
          <p:nvPr/>
        </p:nvCxnSpPr>
        <p:spPr>
          <a:xfrm>
            <a:off x="10755466" y="3524839"/>
            <a:ext cx="298939" cy="449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9305D3-4034-4A11-81F7-32057B4985EA}"/>
              </a:ext>
            </a:extLst>
          </p:cNvPr>
          <p:cNvCxnSpPr/>
          <p:nvPr/>
        </p:nvCxnSpPr>
        <p:spPr>
          <a:xfrm flipH="1">
            <a:off x="10546404" y="3177755"/>
            <a:ext cx="3907" cy="23571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52FBA-C056-4A7E-808E-66150028E0C2}"/>
              </a:ext>
            </a:extLst>
          </p:cNvPr>
          <p:cNvCxnSpPr>
            <a:cxnSpLocks/>
          </p:cNvCxnSpPr>
          <p:nvPr/>
        </p:nvCxnSpPr>
        <p:spPr>
          <a:xfrm flipH="1">
            <a:off x="10546404" y="3811742"/>
            <a:ext cx="3907" cy="228528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8984FF-C36D-45A7-B686-4EF0C017E3F2}"/>
              </a:ext>
            </a:extLst>
          </p:cNvPr>
          <p:cNvCxnSpPr/>
          <p:nvPr/>
        </p:nvCxnSpPr>
        <p:spPr>
          <a:xfrm flipV="1">
            <a:off x="9192389" y="3179009"/>
            <a:ext cx="1354016" cy="3907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C2743-6343-495E-8423-10149CB621AC}"/>
              </a:ext>
            </a:extLst>
          </p:cNvPr>
          <p:cNvCxnSpPr>
            <a:cxnSpLocks/>
          </p:cNvCxnSpPr>
          <p:nvPr/>
        </p:nvCxnSpPr>
        <p:spPr>
          <a:xfrm flipV="1">
            <a:off x="9251003" y="4050497"/>
            <a:ext cx="1302590" cy="187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081852D-C2BF-4127-9BBB-D2F83083EFE9}"/>
              </a:ext>
            </a:extLst>
          </p:cNvPr>
          <p:cNvSpPr/>
          <p:nvPr/>
        </p:nvSpPr>
        <p:spPr>
          <a:xfrm>
            <a:off x="6935697" y="3094992"/>
            <a:ext cx="2360246" cy="1031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cs typeface="Arial"/>
              </a:rPr>
              <a:t>Micro Controller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E736B-962F-4288-8F26-5C83614DFB26}"/>
              </a:ext>
            </a:extLst>
          </p:cNvPr>
          <p:cNvSpPr txBox="1"/>
          <p:nvPr/>
        </p:nvSpPr>
        <p:spPr>
          <a:xfrm>
            <a:off x="2656113" y="2730334"/>
            <a:ext cx="2743200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"A complete computer equipped with basic optical networking that fits within the size constraints of a standard 10mm LED."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C685965B-9374-413B-86FE-41234E64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94225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27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E50626F-2FFE-4451-8B95-95D981AB8076}"/>
              </a:ext>
            </a:extLst>
          </p:cNvPr>
          <p:cNvSpPr txBox="1">
            <a:spLocks/>
          </p:cNvSpPr>
          <p:nvPr/>
        </p:nvSpPr>
        <p:spPr>
          <a:xfrm>
            <a:off x="2869871" y="562985"/>
            <a:ext cx="6091175" cy="17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nl-BE" sz="4000"/>
              <a:t>Smart LED  </a:t>
            </a:r>
            <a:endParaRPr lang="en-US"/>
          </a:p>
          <a:p>
            <a:pPr algn="ctr">
              <a:lnSpc>
                <a:spcPct val="150000"/>
              </a:lnSpc>
            </a:pPr>
            <a:r>
              <a:rPr lang="nl-BE">
                <a:solidFill>
                  <a:schemeClr val="accent4">
                    <a:lumMod val="50000"/>
                  </a:schemeClr>
                </a:solidFill>
              </a:rPr>
              <a:t>Wat kan het?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9B8C-BFF7-4DCA-8D36-4B9DCDBB2CE4}"/>
              </a:ext>
            </a:extLst>
          </p:cNvPr>
          <p:cNvSpPr txBox="1"/>
          <p:nvPr/>
        </p:nvSpPr>
        <p:spPr>
          <a:xfrm>
            <a:off x="983672" y="5471554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Licht </a:t>
            </a:r>
            <a:r>
              <a:rPr lang="en-US" err="1"/>
              <a:t>zenden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A775B-FBBA-4558-9DFE-572240D9C602}"/>
              </a:ext>
            </a:extLst>
          </p:cNvPr>
          <p:cNvSpPr txBox="1"/>
          <p:nvPr/>
        </p:nvSpPr>
        <p:spPr>
          <a:xfrm>
            <a:off x="4566062" y="547155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Licht </a:t>
            </a:r>
            <a:r>
              <a:rPr lang="en-US" err="1"/>
              <a:t>opvangen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1AD2ACE-71C6-4BE1-A156-4D467FBF6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4910" t="7954" r="24188" b="42898"/>
          <a:stretch/>
        </p:blipFill>
        <p:spPr>
          <a:xfrm>
            <a:off x="1161962" y="2638417"/>
            <a:ext cx="2237210" cy="2839099"/>
          </a:xfrm>
          <a:prstGeom prst="rect">
            <a:avLst/>
          </a:prstGeom>
        </p:spPr>
      </p:pic>
      <p:pic>
        <p:nvPicPr>
          <p:cNvPr id="12" name="Picture 1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1A7DD10-939A-4862-849D-C88DB3B27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9" t="31383" r="45557" b="40949"/>
          <a:stretch/>
        </p:blipFill>
        <p:spPr>
          <a:xfrm>
            <a:off x="5615049" y="2310226"/>
            <a:ext cx="663196" cy="2852809"/>
          </a:xfrm>
          <a:prstGeom prst="rect">
            <a:avLst/>
          </a:prstGeom>
        </p:spPr>
      </p:pic>
      <p:pic>
        <p:nvPicPr>
          <p:cNvPr id="14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26D6762A-5426-4356-A2F0-7439E56D0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21" t="37817" r="42238" b="36294"/>
          <a:stretch/>
        </p:blipFill>
        <p:spPr>
          <a:xfrm>
            <a:off x="9118270" y="3333595"/>
            <a:ext cx="742497" cy="188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AD1E70-19CB-4D7A-8815-2BC46EB134EF}"/>
              </a:ext>
            </a:extLst>
          </p:cNvPr>
          <p:cNvSpPr txBox="1"/>
          <p:nvPr/>
        </p:nvSpPr>
        <p:spPr>
          <a:xfrm>
            <a:off x="8870867" y="547155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Programmerbaar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CEDA70E-D5C2-431E-944F-0E84E952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46517"/>
              </p:ext>
            </p:extLst>
          </p:nvPr>
        </p:nvGraphicFramePr>
        <p:xfrm>
          <a:off x="0" y="6531427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err="1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C200B7ED-418B-4118-99BF-FAC499CBF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06924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5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E50626F-2FFE-4451-8B95-95D981AB8076}"/>
              </a:ext>
            </a:extLst>
          </p:cNvPr>
          <p:cNvSpPr txBox="1">
            <a:spLocks/>
          </p:cNvSpPr>
          <p:nvPr/>
        </p:nvSpPr>
        <p:spPr>
          <a:xfrm>
            <a:off x="4510087" y="2298762"/>
            <a:ext cx="3171825" cy="226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 b="0" i="0" u="none" strike="noStrike" cap="none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nl-BE" sz="4000"/>
              <a:t>Smart LED</a:t>
            </a:r>
            <a:br>
              <a:rPr lang="nl-BE" sz="4000"/>
            </a:br>
            <a:r>
              <a:rPr lang="nl-BE">
                <a:solidFill>
                  <a:schemeClr val="accent4">
                    <a:lumMod val="50000"/>
                  </a:schemeClr>
                </a:solidFill>
              </a:rPr>
              <a:t>Wat kunnen we ermee doen?</a:t>
            </a:r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0ECAFE4-9B8C-4ED9-8884-5768ADBCC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79364"/>
              </p:ext>
            </p:extLst>
          </p:nvPr>
        </p:nvGraphicFramePr>
        <p:xfrm>
          <a:off x="0" y="6531427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VLC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err="1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8E0BA3-5366-4B0C-A0E4-70A69556A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05878"/>
              </p:ext>
            </p:extLst>
          </p:nvPr>
        </p:nvGraphicFramePr>
        <p:xfrm>
          <a:off x="14068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tx1"/>
                          </a:solidFill>
                          <a:latin typeface="Dotum"/>
                        </a:rPr>
                        <a:t>Inleiding</a:t>
                      </a:r>
                      <a:endParaRPr lang="en-US" sz="1200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8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oorbeeldLedscherm">
            <a:hlinkClick r:id="" action="ppaction://media"/>
            <a:extLst>
              <a:ext uri="{FF2B5EF4-FFF2-40B4-BE49-F238E27FC236}">
                <a16:creationId xmlns:a16="http://schemas.microsoft.com/office/drawing/2014/main" id="{E826E1ED-A6F9-4CB3-A343-06F6C56C7D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389500"/>
            <a:ext cx="11479237" cy="61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3390CD-429B-4882-83CE-3988C105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51724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Inleiding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sp>
        <p:nvSpPr>
          <p:cNvPr id="1264" name="TextBox 1263">
            <a:extLst>
              <a:ext uri="{FF2B5EF4-FFF2-40B4-BE49-F238E27FC236}">
                <a16:creationId xmlns:a16="http://schemas.microsoft.com/office/drawing/2014/main" id="{0E5A3FEB-E023-44EB-BFB1-B8F9E5439542}"/>
              </a:ext>
            </a:extLst>
          </p:cNvPr>
          <p:cNvSpPr txBox="1"/>
          <p:nvPr/>
        </p:nvSpPr>
        <p:spPr>
          <a:xfrm>
            <a:off x="4645230" y="1146959"/>
            <a:ext cx="2743200" cy="44383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800">
                <a:latin typeface="Malgun Gothic"/>
                <a:ea typeface="Malgun Gothic"/>
              </a:rPr>
              <a:t>Smart LED</a:t>
            </a:r>
          </a:p>
          <a:p>
            <a:pPr algn="ctr">
              <a:lnSpc>
                <a:spcPct val="200000"/>
              </a:lnSpc>
            </a:pPr>
            <a:r>
              <a:rPr lang="en-US" sz="1800">
                <a:latin typeface="Malgun Gothic"/>
                <a:ea typeface="Malgun Gothic"/>
              </a:rPr>
              <a:t>VLC</a:t>
            </a:r>
          </a:p>
          <a:p>
            <a:pPr algn="ctr">
              <a:lnSpc>
                <a:spcPct val="200000"/>
              </a:lnSpc>
            </a:pPr>
            <a:r>
              <a:rPr lang="en-US" sz="1800" err="1">
                <a:latin typeface="Malgun Gothic"/>
                <a:ea typeface="Malgun Gothic"/>
              </a:rPr>
              <a:t>Lichtmeting</a:t>
            </a:r>
            <a:endParaRPr lang="en-US" sz="1800">
              <a:latin typeface="Malgun Gothic"/>
              <a:ea typeface="Malgun Gothic"/>
            </a:endParaRPr>
          </a:p>
          <a:p>
            <a:pPr algn="ctr">
              <a:lnSpc>
                <a:spcPct val="200000"/>
              </a:lnSpc>
            </a:pPr>
            <a:r>
              <a:rPr lang="en-US" sz="1800">
                <a:latin typeface="Malgun Gothic"/>
                <a:ea typeface="Malgun Gothic"/>
              </a:rPr>
              <a:t>LED to LED</a:t>
            </a:r>
          </a:p>
          <a:p>
            <a:pPr algn="ctr">
              <a:lnSpc>
                <a:spcPct val="200000"/>
              </a:lnSpc>
            </a:pPr>
            <a:r>
              <a:rPr lang="en-US" sz="1800" err="1">
                <a:latin typeface="Malgun Gothic"/>
                <a:ea typeface="Malgun Gothic"/>
              </a:rPr>
              <a:t>Idee</a:t>
            </a:r>
            <a:endParaRPr lang="en-US" sz="1800">
              <a:latin typeface="Malgun Gothic"/>
              <a:ea typeface="Malgun Gothic"/>
            </a:endParaRPr>
          </a:p>
          <a:p>
            <a:pPr algn="ctr">
              <a:lnSpc>
                <a:spcPct val="200000"/>
              </a:lnSpc>
            </a:pPr>
            <a:r>
              <a:rPr lang="en-US" sz="1800" err="1">
                <a:latin typeface="Malgun Gothic"/>
                <a:ea typeface="Malgun Gothic"/>
              </a:rPr>
              <a:t>Kleuren</a:t>
            </a:r>
            <a:endParaRPr lang="en-US" sz="1800">
              <a:latin typeface="Malgun Gothic"/>
              <a:ea typeface="Malgun Gothic"/>
            </a:endParaRPr>
          </a:p>
          <a:p>
            <a:pPr algn="ctr">
              <a:lnSpc>
                <a:spcPct val="200000"/>
              </a:lnSpc>
            </a:pPr>
            <a:r>
              <a:rPr lang="en-US" sz="1800">
                <a:latin typeface="Malgun Gothic"/>
                <a:ea typeface="Malgun Gothic"/>
              </a:rPr>
              <a:t>Protocol</a:t>
            </a:r>
          </a:p>
          <a:p>
            <a:pPr algn="ctr">
              <a:lnSpc>
                <a:spcPct val="200000"/>
              </a:lnSpc>
            </a:pPr>
            <a:r>
              <a:rPr lang="en-US" sz="1800" err="1">
                <a:latin typeface="Malgun Gothic"/>
                <a:ea typeface="Malgun Gothic"/>
              </a:rPr>
              <a:t>Samenvatting</a:t>
            </a:r>
            <a:endParaRPr lang="en-US" sz="180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13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A3673DC-891E-4026-B831-837810688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4033" y="1910573"/>
            <a:ext cx="7504000" cy="2317200"/>
          </a:xfrm>
        </p:spPr>
        <p:txBody>
          <a:bodyPr/>
          <a:lstStyle/>
          <a:p>
            <a:pPr marL="101598" indent="0">
              <a:buNone/>
            </a:pPr>
            <a:r>
              <a:rPr lang="nl-BE" sz="16600" b="1" i="0"/>
              <a:t>VLC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F112089-CEF3-497B-9D27-72F77DE070EA}"/>
              </a:ext>
            </a:extLst>
          </p:cNvPr>
          <p:cNvSpPr txBox="1"/>
          <p:nvPr/>
        </p:nvSpPr>
        <p:spPr>
          <a:xfrm>
            <a:off x="3150433" y="4392662"/>
            <a:ext cx="589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>
                <a:solidFill>
                  <a:srgbClr val="50B883"/>
                </a:solidFill>
              </a:rPr>
              <a:t>Visual Light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9614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D48CC918-397C-4DED-91E1-3AC94C7CE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81" y="819170"/>
            <a:ext cx="6991038" cy="5219660"/>
          </a:xfrm>
          <a:prstGeom prst="rect">
            <a:avLst/>
          </a:prstGeom>
          <a:ln>
            <a:noFill/>
          </a:ln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1E07FA1B-0FD2-42B5-AA95-DBE849624EBE}"/>
              </a:ext>
            </a:extLst>
          </p:cNvPr>
          <p:cNvSpPr txBox="1"/>
          <p:nvPr/>
        </p:nvSpPr>
        <p:spPr>
          <a:xfrm>
            <a:off x="9709254" y="4761557"/>
            <a:ext cx="1660609" cy="12772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i="1" err="1"/>
              <a:t>Bron</a:t>
            </a:r>
            <a:r>
              <a:rPr lang="en-US" sz="1100" i="1"/>
              <a:t>: https://www.gratisrijbewijsonline.be/theorie/leerstof-rijbewijs-b/voorrang-kruispunten-verkeerslichten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8B24B3-5267-45B5-A7BC-380A38CDA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52839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Smart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Dotum"/>
                        </a:rPr>
                        <a:t>VLC</a:t>
                      </a:r>
                      <a:endParaRPr lang="en-US" sz="1200" err="1">
                        <a:solidFill>
                          <a:schemeClr val="tx1"/>
                        </a:solidFill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Lichtmeting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  <a:endParaRPr lang="en-US" sz="1200" err="1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ADA8CDB-466F-4A82-848E-E3389B653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1137"/>
              </p:ext>
            </p:extLst>
          </p:nvPr>
        </p:nvGraphicFramePr>
        <p:xfrm>
          <a:off x="0" y="6531428"/>
          <a:ext cx="12196304" cy="34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538">
                  <a:extLst>
                    <a:ext uri="{9D8B030D-6E8A-4147-A177-3AD203B41FA5}">
                      <a16:colId xmlns:a16="http://schemas.microsoft.com/office/drawing/2014/main" val="1875382169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331385911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565460018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39844615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695373793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2160880226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153390374"/>
                    </a:ext>
                  </a:extLst>
                </a:gridCol>
                <a:gridCol w="1524538">
                  <a:extLst>
                    <a:ext uri="{9D8B030D-6E8A-4147-A177-3AD203B41FA5}">
                      <a16:colId xmlns:a16="http://schemas.microsoft.com/office/drawing/2014/main" val="737387123"/>
                    </a:ext>
                  </a:extLst>
                </a:gridCol>
              </a:tblGrid>
              <a:tr h="346253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Inleiding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VLC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Lichtmeting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Dotum"/>
                        </a:rPr>
                        <a:t>LED to LED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err="1">
                          <a:latin typeface="Dotum"/>
                        </a:rPr>
                        <a:t>Idee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Kleuren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Dotum"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latin typeface="Dotum"/>
                        </a:rPr>
                        <a:t>Samenvatting</a:t>
                      </a:r>
                      <a:endParaRPr lang="en-US" sz="1200">
                        <a:latin typeface="Dot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5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7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Ny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Nym · SlidesCarnival</Template>
  <TotalTime>221</TotalTime>
  <Words>537</Words>
  <Application>Microsoft Office PowerPoint</Application>
  <PresentationFormat>Breedbeeld</PresentationFormat>
  <Paragraphs>337</Paragraphs>
  <Slides>27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27</vt:i4>
      </vt:variant>
    </vt:vector>
  </HeadingPairs>
  <TitlesOfParts>
    <vt:vector size="37" baseType="lpstr">
      <vt:lpstr>Dotum</vt:lpstr>
      <vt:lpstr>Malgun Gothic</vt:lpstr>
      <vt:lpstr>Arial</vt:lpstr>
      <vt:lpstr>Calibri</vt:lpstr>
      <vt:lpstr>Courier New</vt:lpstr>
      <vt:lpstr>Muli</vt:lpstr>
      <vt:lpstr>Muli Black</vt:lpstr>
      <vt:lpstr>Muli Light</vt:lpstr>
      <vt:lpstr>Roboto Slab</vt:lpstr>
      <vt:lpstr>Nym template</vt:lpstr>
      <vt:lpstr>Customizable Displays with Smart LEDs</vt:lpstr>
      <vt:lpstr>PowerPoint-presentatie</vt:lpstr>
      <vt:lpstr>Smart LED Wat is het?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VLC</vt:lpstr>
      <vt:lpstr>PowerPoint-presentatie</vt:lpstr>
      <vt:lpstr>PowerPoint-presentatie</vt:lpstr>
      <vt:lpstr>PowerPoint-presentatie</vt:lpstr>
      <vt:lpstr>PowerPoint-presentatie</vt:lpstr>
      <vt:lpstr>PowerPoint-presentatie</vt:lpstr>
      <vt:lpstr>Interactive Display</vt:lpstr>
      <vt:lpstr>PowerPoint-presentatie</vt:lpstr>
      <vt:lpstr>PowerPoint-presentatie</vt:lpstr>
      <vt:lpstr>PowerPoint-presentatie</vt:lpstr>
      <vt:lpstr>Wavelengt Division Multiplexing</vt:lpstr>
      <vt:lpstr>PowerPoint-presentatie</vt:lpstr>
      <vt:lpstr>PowerPoint-presentatie</vt:lpstr>
      <vt:lpstr>Protocol</vt:lpstr>
      <vt:lpstr>Protocol</vt:lpstr>
      <vt:lpstr>Synchronisatie</vt:lpstr>
      <vt:lpstr>Synchronisatie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SmartLed</dc:title>
  <dc:creator>Barbara Ameloot</dc:creator>
  <cp:lastModifiedBy>wouter jochems</cp:lastModifiedBy>
  <cp:revision>5</cp:revision>
  <dcterms:created xsi:type="dcterms:W3CDTF">2018-11-14T09:03:34Z</dcterms:created>
  <dcterms:modified xsi:type="dcterms:W3CDTF">2018-11-15T09:33:25Z</dcterms:modified>
</cp:coreProperties>
</file>